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61" r:id="rId6"/>
    <p:sldId id="867" r:id="rId7"/>
    <p:sldId id="866" r:id="rId8"/>
    <p:sldId id="869" r:id="rId9"/>
    <p:sldId id="873" r:id="rId10"/>
    <p:sldId id="850" r:id="rId11"/>
    <p:sldId id="864" r:id="rId12"/>
    <p:sldId id="863" r:id="rId13"/>
    <p:sldId id="870" r:id="rId14"/>
    <p:sldId id="874" r:id="rId15"/>
    <p:sldId id="872" r:id="rId16"/>
    <p:sldId id="257" r:id="rId1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F68B91-F0AF-4D7F-A7F5-05E652BD0D77}" v="154" dt="2024-10-17T08:41:57.242"/>
    <p1510:client id="{8D436077-7254-2301-2981-17EB24984DAD}" v="279" dt="2024-10-17T06:15:59.4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9" autoAdjust="0"/>
    <p:restoredTop sz="94660"/>
  </p:normalViewPr>
  <p:slideViewPr>
    <p:cSldViewPr snapToGrid="0">
      <p:cViewPr>
        <p:scale>
          <a:sx n="92" d="100"/>
          <a:sy n="92" d="100"/>
        </p:scale>
        <p:origin x="374" y="-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a Ivartnik Kanduč" userId="2210235c-e18f-4c87-86d2-8d7082d993d4" providerId="ADAL" clId="{27F68B91-F0AF-4D7F-A7F5-05E652BD0D77}"/>
    <pc:docChg chg="undo custSel addSld delSld modSld sldOrd">
      <pc:chgData name="Andreja Ivartnik Kanduč" userId="2210235c-e18f-4c87-86d2-8d7082d993d4" providerId="ADAL" clId="{27F68B91-F0AF-4D7F-A7F5-05E652BD0D77}" dt="2024-10-17T08:41:57.242" v="1980"/>
      <pc:docMkLst>
        <pc:docMk/>
      </pc:docMkLst>
      <pc:sldChg chg="addSp modSp mod">
        <pc:chgData name="Andreja Ivartnik Kanduč" userId="2210235c-e18f-4c87-86d2-8d7082d993d4" providerId="ADAL" clId="{27F68B91-F0AF-4D7F-A7F5-05E652BD0D77}" dt="2024-10-17T07:27:40.559" v="1659" actId="20577"/>
        <pc:sldMkLst>
          <pc:docMk/>
          <pc:sldMk cId="3305242953" sldId="256"/>
        </pc:sldMkLst>
        <pc:spChg chg="add mod">
          <ac:chgData name="Andreja Ivartnik Kanduč" userId="2210235c-e18f-4c87-86d2-8d7082d993d4" providerId="ADAL" clId="{27F68B91-F0AF-4D7F-A7F5-05E652BD0D77}" dt="2024-10-03T09:05:05.500" v="39" actId="1076"/>
          <ac:spMkLst>
            <pc:docMk/>
            <pc:sldMk cId="3305242953" sldId="256"/>
            <ac:spMk id="2" creationId="{9ACD52E8-4E42-D499-D52F-FE0909FF4272}"/>
          </ac:spMkLst>
        </pc:spChg>
        <pc:graphicFrameChg chg="mod modGraphic">
          <ac:chgData name="Andreja Ivartnik Kanduč" userId="2210235c-e18f-4c87-86d2-8d7082d993d4" providerId="ADAL" clId="{27F68B91-F0AF-4D7F-A7F5-05E652BD0D77}" dt="2024-10-17T07:27:40.559" v="1659" actId="20577"/>
          <ac:graphicFrameMkLst>
            <pc:docMk/>
            <pc:sldMk cId="3305242953" sldId="256"/>
            <ac:graphicFrameMk id="6" creationId="{FC4118B3-B070-601E-B7CC-79D87283DE2C}"/>
          </ac:graphicFrameMkLst>
        </pc:graphicFrameChg>
        <pc:picChg chg="add mod">
          <ac:chgData name="Andreja Ivartnik Kanduč" userId="2210235c-e18f-4c87-86d2-8d7082d993d4" providerId="ADAL" clId="{27F68B91-F0AF-4D7F-A7F5-05E652BD0D77}" dt="2024-10-03T09:06:00.253" v="44" actId="1076"/>
          <ac:picMkLst>
            <pc:docMk/>
            <pc:sldMk cId="3305242953" sldId="256"/>
            <ac:picMk id="5" creationId="{6F1098C3-3100-99AD-878A-5FD3CFAC9968}"/>
          </ac:picMkLst>
        </pc:picChg>
      </pc:sldChg>
      <pc:sldChg chg="modSp mod">
        <pc:chgData name="Andreja Ivartnik Kanduč" userId="2210235c-e18f-4c87-86d2-8d7082d993d4" providerId="ADAL" clId="{27F68B91-F0AF-4D7F-A7F5-05E652BD0D77}" dt="2024-10-17T08:30:28.577" v="1665" actId="20577"/>
        <pc:sldMkLst>
          <pc:docMk/>
          <pc:sldMk cId="797084855" sldId="258"/>
        </pc:sldMkLst>
        <pc:spChg chg="mod">
          <ac:chgData name="Andreja Ivartnik Kanduč" userId="2210235c-e18f-4c87-86d2-8d7082d993d4" providerId="ADAL" clId="{27F68B91-F0AF-4D7F-A7F5-05E652BD0D77}" dt="2024-10-03T09:41:07.641" v="115" actId="1076"/>
          <ac:spMkLst>
            <pc:docMk/>
            <pc:sldMk cId="797084855" sldId="258"/>
            <ac:spMk id="6" creationId="{847A4545-974F-163E-4230-6B7F49490C6C}"/>
          </ac:spMkLst>
        </pc:spChg>
        <pc:spChg chg="mod">
          <ac:chgData name="Andreja Ivartnik Kanduč" userId="2210235c-e18f-4c87-86d2-8d7082d993d4" providerId="ADAL" clId="{27F68B91-F0AF-4D7F-A7F5-05E652BD0D77}" dt="2024-10-17T08:30:28.577" v="1665" actId="20577"/>
          <ac:spMkLst>
            <pc:docMk/>
            <pc:sldMk cId="797084855" sldId="258"/>
            <ac:spMk id="13" creationId="{1260D3F3-8D0F-C45B-0CFE-B952AFCE0B10}"/>
          </ac:spMkLst>
        </pc:spChg>
      </pc:sldChg>
      <pc:sldChg chg="addSp modSp mod modNotesTx">
        <pc:chgData name="Andreja Ivartnik Kanduč" userId="2210235c-e18f-4c87-86d2-8d7082d993d4" providerId="ADAL" clId="{27F68B91-F0AF-4D7F-A7F5-05E652BD0D77}" dt="2024-10-16T13:42:34.197" v="1349" actId="108"/>
        <pc:sldMkLst>
          <pc:docMk/>
          <pc:sldMk cId="1757156443" sldId="259"/>
        </pc:sldMkLst>
        <pc:spChg chg="add mod">
          <ac:chgData name="Andreja Ivartnik Kanduč" userId="2210235c-e18f-4c87-86d2-8d7082d993d4" providerId="ADAL" clId="{27F68B91-F0AF-4D7F-A7F5-05E652BD0D77}" dt="2024-10-03T09:35:55.719" v="69"/>
          <ac:spMkLst>
            <pc:docMk/>
            <pc:sldMk cId="1757156443" sldId="259"/>
            <ac:spMk id="3" creationId="{FADBA68D-B510-9CD1-BD49-55728DF0A2D9}"/>
          </ac:spMkLst>
        </pc:spChg>
        <pc:spChg chg="mod">
          <ac:chgData name="Andreja Ivartnik Kanduč" userId="2210235c-e18f-4c87-86d2-8d7082d993d4" providerId="ADAL" clId="{27F68B91-F0AF-4D7F-A7F5-05E652BD0D77}" dt="2024-10-16T13:42:34.197" v="1349" actId="108"/>
          <ac:spMkLst>
            <pc:docMk/>
            <pc:sldMk cId="1757156443" sldId="259"/>
            <ac:spMk id="6" creationId="{847A4545-974F-163E-4230-6B7F49490C6C}"/>
          </ac:spMkLst>
        </pc:spChg>
        <pc:spChg chg="add mod">
          <ac:chgData name="Andreja Ivartnik Kanduč" userId="2210235c-e18f-4c87-86d2-8d7082d993d4" providerId="ADAL" clId="{27F68B91-F0AF-4D7F-A7F5-05E652BD0D77}" dt="2024-10-03T09:36:25.374" v="74" actId="1076"/>
          <ac:spMkLst>
            <pc:docMk/>
            <pc:sldMk cId="1757156443" sldId="259"/>
            <ac:spMk id="11" creationId="{E2422DDD-FC3E-64CC-EC72-A53CAF7D0619}"/>
          </ac:spMkLst>
        </pc:spChg>
        <pc:spChg chg="mod">
          <ac:chgData name="Andreja Ivartnik Kanduč" userId="2210235c-e18f-4c87-86d2-8d7082d993d4" providerId="ADAL" clId="{27F68B91-F0AF-4D7F-A7F5-05E652BD0D77}" dt="2024-10-03T09:41:29.835" v="117" actId="1076"/>
          <ac:spMkLst>
            <pc:docMk/>
            <pc:sldMk cId="1757156443" sldId="259"/>
            <ac:spMk id="13" creationId="{1260D3F3-8D0F-C45B-0CFE-B952AFCE0B10}"/>
          </ac:spMkLst>
        </pc:spChg>
        <pc:spChg chg="add mod">
          <ac:chgData name="Andreja Ivartnik Kanduč" userId="2210235c-e18f-4c87-86d2-8d7082d993d4" providerId="ADAL" clId="{27F68B91-F0AF-4D7F-A7F5-05E652BD0D77}" dt="2024-10-03T09:41:32.081" v="118" actId="1076"/>
          <ac:spMkLst>
            <pc:docMk/>
            <pc:sldMk cId="1757156443" sldId="259"/>
            <ac:spMk id="21" creationId="{57A1CDD9-0CB2-7CE5-C566-B0D5C38ECCEE}"/>
          </ac:spMkLst>
        </pc:spChg>
        <pc:picChg chg="add mod">
          <ac:chgData name="Andreja Ivartnik Kanduč" userId="2210235c-e18f-4c87-86d2-8d7082d993d4" providerId="ADAL" clId="{27F68B91-F0AF-4D7F-A7F5-05E652BD0D77}" dt="2024-10-03T09:41:36.579" v="120" actId="14100"/>
          <ac:picMkLst>
            <pc:docMk/>
            <pc:sldMk cId="1757156443" sldId="259"/>
            <ac:picMk id="2" creationId="{66157FCE-2B15-92B3-CD8E-BA4DE8B828C3}"/>
          </ac:picMkLst>
        </pc:picChg>
        <pc:picChg chg="add mod">
          <ac:chgData name="Andreja Ivartnik Kanduč" userId="2210235c-e18f-4c87-86d2-8d7082d993d4" providerId="ADAL" clId="{27F68B91-F0AF-4D7F-A7F5-05E652BD0D77}" dt="2024-10-03T09:35:55.719" v="69"/>
          <ac:picMkLst>
            <pc:docMk/>
            <pc:sldMk cId="1757156443" sldId="259"/>
            <ac:picMk id="4" creationId="{3CA887D0-4C6D-4DB0-7864-11DDC17613FC}"/>
          </ac:picMkLst>
        </pc:picChg>
        <pc:picChg chg="add mod">
          <ac:chgData name="Andreja Ivartnik Kanduč" userId="2210235c-e18f-4c87-86d2-8d7082d993d4" providerId="ADAL" clId="{27F68B91-F0AF-4D7F-A7F5-05E652BD0D77}" dt="2024-10-03T09:35:55.719" v="69"/>
          <ac:picMkLst>
            <pc:docMk/>
            <pc:sldMk cId="1757156443" sldId="259"/>
            <ac:picMk id="5" creationId="{CD10F24B-02C2-9947-6AA9-E6380F225083}"/>
          </ac:picMkLst>
        </pc:picChg>
        <pc:picChg chg="add mod">
          <ac:chgData name="Andreja Ivartnik Kanduč" userId="2210235c-e18f-4c87-86d2-8d7082d993d4" providerId="ADAL" clId="{27F68B91-F0AF-4D7F-A7F5-05E652BD0D77}" dt="2024-10-03T09:35:55.719" v="69"/>
          <ac:picMkLst>
            <pc:docMk/>
            <pc:sldMk cId="1757156443" sldId="259"/>
            <ac:picMk id="7" creationId="{AA1D72C5-EDB3-E3DC-EDB7-0A44E7FB5663}"/>
          </ac:picMkLst>
        </pc:picChg>
        <pc:picChg chg="add mod">
          <ac:chgData name="Andreja Ivartnik Kanduč" userId="2210235c-e18f-4c87-86d2-8d7082d993d4" providerId="ADAL" clId="{27F68B91-F0AF-4D7F-A7F5-05E652BD0D77}" dt="2024-10-03T09:35:55.719" v="69"/>
          <ac:picMkLst>
            <pc:docMk/>
            <pc:sldMk cId="1757156443" sldId="259"/>
            <ac:picMk id="8" creationId="{46B269A0-F7AE-306E-78CF-E34BFBE42C87}"/>
          </ac:picMkLst>
        </pc:picChg>
        <pc:picChg chg="add mod">
          <ac:chgData name="Andreja Ivartnik Kanduč" userId="2210235c-e18f-4c87-86d2-8d7082d993d4" providerId="ADAL" clId="{27F68B91-F0AF-4D7F-A7F5-05E652BD0D77}" dt="2024-10-03T09:35:55.719" v="69"/>
          <ac:picMkLst>
            <pc:docMk/>
            <pc:sldMk cId="1757156443" sldId="259"/>
            <ac:picMk id="9" creationId="{C09EF142-71E4-39C7-9F54-EB6077BC2BE2}"/>
          </ac:picMkLst>
        </pc:picChg>
        <pc:picChg chg="add mod">
          <ac:chgData name="Andreja Ivartnik Kanduč" userId="2210235c-e18f-4c87-86d2-8d7082d993d4" providerId="ADAL" clId="{27F68B91-F0AF-4D7F-A7F5-05E652BD0D77}" dt="2024-10-03T09:36:25.374" v="74" actId="1076"/>
          <ac:picMkLst>
            <pc:docMk/>
            <pc:sldMk cId="1757156443" sldId="259"/>
            <ac:picMk id="12" creationId="{CE7A80BF-A52B-B6A5-D759-FE8A7E584648}"/>
          </ac:picMkLst>
        </pc:picChg>
        <pc:picChg chg="add mod">
          <ac:chgData name="Andreja Ivartnik Kanduč" userId="2210235c-e18f-4c87-86d2-8d7082d993d4" providerId="ADAL" clId="{27F68B91-F0AF-4D7F-A7F5-05E652BD0D77}" dt="2024-10-03T09:36:25.374" v="74" actId="1076"/>
          <ac:picMkLst>
            <pc:docMk/>
            <pc:sldMk cId="1757156443" sldId="259"/>
            <ac:picMk id="16" creationId="{8962CF89-5ED5-7F6C-AEC0-90666B163B35}"/>
          </ac:picMkLst>
        </pc:picChg>
        <pc:picChg chg="add mod">
          <ac:chgData name="Andreja Ivartnik Kanduč" userId="2210235c-e18f-4c87-86d2-8d7082d993d4" providerId="ADAL" clId="{27F68B91-F0AF-4D7F-A7F5-05E652BD0D77}" dt="2024-10-03T09:36:25.374" v="74" actId="1076"/>
          <ac:picMkLst>
            <pc:docMk/>
            <pc:sldMk cId="1757156443" sldId="259"/>
            <ac:picMk id="17" creationId="{45712B54-7F59-4ED0-2F6E-A68CD0E9D95C}"/>
          </ac:picMkLst>
        </pc:picChg>
        <pc:picChg chg="add mod">
          <ac:chgData name="Andreja Ivartnik Kanduč" userId="2210235c-e18f-4c87-86d2-8d7082d993d4" providerId="ADAL" clId="{27F68B91-F0AF-4D7F-A7F5-05E652BD0D77}" dt="2024-10-03T09:36:25.374" v="74" actId="1076"/>
          <ac:picMkLst>
            <pc:docMk/>
            <pc:sldMk cId="1757156443" sldId="259"/>
            <ac:picMk id="18" creationId="{B210F97D-E751-631B-B49A-3E049B24B97C}"/>
          </ac:picMkLst>
        </pc:picChg>
        <pc:picChg chg="add mod">
          <ac:chgData name="Andreja Ivartnik Kanduč" userId="2210235c-e18f-4c87-86d2-8d7082d993d4" providerId="ADAL" clId="{27F68B91-F0AF-4D7F-A7F5-05E652BD0D77}" dt="2024-10-03T09:36:25.374" v="74" actId="1076"/>
          <ac:picMkLst>
            <pc:docMk/>
            <pc:sldMk cId="1757156443" sldId="259"/>
            <ac:picMk id="19" creationId="{AEDC4324-5869-259C-ED9B-35A25AACED68}"/>
          </ac:picMkLst>
        </pc:picChg>
      </pc:sldChg>
      <pc:sldChg chg="addSp delSp modSp mod">
        <pc:chgData name="Andreja Ivartnik Kanduč" userId="2210235c-e18f-4c87-86d2-8d7082d993d4" providerId="ADAL" clId="{27F68B91-F0AF-4D7F-A7F5-05E652BD0D77}" dt="2024-10-03T09:41:47.795" v="121" actId="108"/>
        <pc:sldMkLst>
          <pc:docMk/>
          <pc:sldMk cId="3737963768" sldId="260"/>
        </pc:sldMkLst>
        <pc:spChg chg="mod">
          <ac:chgData name="Andreja Ivartnik Kanduč" userId="2210235c-e18f-4c87-86d2-8d7082d993d4" providerId="ADAL" clId="{27F68B91-F0AF-4D7F-A7F5-05E652BD0D77}" dt="2024-10-03T09:41:47.795" v="121" actId="108"/>
          <ac:spMkLst>
            <pc:docMk/>
            <pc:sldMk cId="3737963768" sldId="260"/>
            <ac:spMk id="6" creationId="{847A4545-974F-163E-4230-6B7F49490C6C}"/>
          </ac:spMkLst>
        </pc:spChg>
        <pc:spChg chg="del mod">
          <ac:chgData name="Andreja Ivartnik Kanduč" userId="2210235c-e18f-4c87-86d2-8d7082d993d4" providerId="ADAL" clId="{27F68B91-F0AF-4D7F-A7F5-05E652BD0D77}" dt="2024-10-03T09:38:01.435" v="96" actId="478"/>
          <ac:spMkLst>
            <pc:docMk/>
            <pc:sldMk cId="3737963768" sldId="260"/>
            <ac:spMk id="13" creationId="{1260D3F3-8D0F-C45B-0CFE-B952AFCE0B10}"/>
          </ac:spMkLst>
        </pc:spChg>
        <pc:picChg chg="add mod">
          <ac:chgData name="Andreja Ivartnik Kanduč" userId="2210235c-e18f-4c87-86d2-8d7082d993d4" providerId="ADAL" clId="{27F68B91-F0AF-4D7F-A7F5-05E652BD0D77}" dt="2024-10-03T09:37:55.976" v="94"/>
          <ac:picMkLst>
            <pc:docMk/>
            <pc:sldMk cId="3737963768" sldId="260"/>
            <ac:picMk id="2" creationId="{362E5557-291C-0CDA-217E-FD2CF2343967}"/>
          </ac:picMkLst>
        </pc:picChg>
      </pc:sldChg>
      <pc:sldChg chg="addSp delSp modSp mod modAnim">
        <pc:chgData name="Andreja Ivartnik Kanduč" userId="2210235c-e18f-4c87-86d2-8d7082d993d4" providerId="ADAL" clId="{27F68B91-F0AF-4D7F-A7F5-05E652BD0D77}" dt="2024-10-16T13:41:33.953" v="1347" actId="1076"/>
        <pc:sldMkLst>
          <pc:docMk/>
          <pc:sldMk cId="4078264076" sldId="261"/>
        </pc:sldMkLst>
        <pc:spChg chg="mod">
          <ac:chgData name="Andreja Ivartnik Kanduč" userId="2210235c-e18f-4c87-86d2-8d7082d993d4" providerId="ADAL" clId="{27F68B91-F0AF-4D7F-A7F5-05E652BD0D77}" dt="2024-10-03T09:40:59.372" v="113" actId="1076"/>
          <ac:spMkLst>
            <pc:docMk/>
            <pc:sldMk cId="4078264076" sldId="261"/>
            <ac:spMk id="6" creationId="{847A4545-974F-163E-4230-6B7F49490C6C}"/>
          </ac:spMkLst>
        </pc:spChg>
        <pc:spChg chg="del">
          <ac:chgData name="Andreja Ivartnik Kanduč" userId="2210235c-e18f-4c87-86d2-8d7082d993d4" providerId="ADAL" clId="{27F68B91-F0AF-4D7F-A7F5-05E652BD0D77}" dt="2024-10-03T09:41:58.464" v="122" actId="478"/>
          <ac:spMkLst>
            <pc:docMk/>
            <pc:sldMk cId="4078264076" sldId="261"/>
            <ac:spMk id="13" creationId="{1260D3F3-8D0F-C45B-0CFE-B952AFCE0B10}"/>
          </ac:spMkLst>
        </pc:spChg>
        <pc:picChg chg="add mod">
          <ac:chgData name="Andreja Ivartnik Kanduč" userId="2210235c-e18f-4c87-86d2-8d7082d993d4" providerId="ADAL" clId="{27F68B91-F0AF-4D7F-A7F5-05E652BD0D77}" dt="2024-10-15T06:33:22.978" v="514" actId="14100"/>
          <ac:picMkLst>
            <pc:docMk/>
            <pc:sldMk cId="4078264076" sldId="261"/>
            <ac:picMk id="2" creationId="{C5612102-7B3B-529A-D796-EE72C0F1E827}"/>
          </ac:picMkLst>
        </pc:picChg>
        <pc:picChg chg="add mod">
          <ac:chgData name="Andreja Ivartnik Kanduč" userId="2210235c-e18f-4c87-86d2-8d7082d993d4" providerId="ADAL" clId="{27F68B91-F0AF-4D7F-A7F5-05E652BD0D77}" dt="2024-10-15T06:33:57.151" v="517" actId="14100"/>
          <ac:picMkLst>
            <pc:docMk/>
            <pc:sldMk cId="4078264076" sldId="261"/>
            <ac:picMk id="3" creationId="{AA498332-A867-4338-CC4F-26E9DA5A31D0}"/>
          </ac:picMkLst>
        </pc:picChg>
        <pc:picChg chg="add mod">
          <ac:chgData name="Andreja Ivartnik Kanduč" userId="2210235c-e18f-4c87-86d2-8d7082d993d4" providerId="ADAL" clId="{27F68B91-F0AF-4D7F-A7F5-05E652BD0D77}" dt="2024-10-16T13:41:33.953" v="1347" actId="1076"/>
          <ac:picMkLst>
            <pc:docMk/>
            <pc:sldMk cId="4078264076" sldId="261"/>
            <ac:picMk id="4" creationId="{4471C83E-9568-2A6B-EC19-2C5C0C829876}"/>
          </ac:picMkLst>
        </pc:picChg>
      </pc:sldChg>
      <pc:sldChg chg="addSp delSp modSp del mod ord">
        <pc:chgData name="Andreja Ivartnik Kanduč" userId="2210235c-e18f-4c87-86d2-8d7082d993d4" providerId="ADAL" clId="{27F68B91-F0AF-4D7F-A7F5-05E652BD0D77}" dt="2024-10-15T09:38:03.158" v="654" actId="47"/>
        <pc:sldMkLst>
          <pc:docMk/>
          <pc:sldMk cId="4268416963" sldId="262"/>
        </pc:sldMkLst>
        <pc:spChg chg="add mod">
          <ac:chgData name="Andreja Ivartnik Kanduč" userId="2210235c-e18f-4c87-86d2-8d7082d993d4" providerId="ADAL" clId="{27F68B91-F0AF-4D7F-A7F5-05E652BD0D77}" dt="2024-10-03T12:09:23.594" v="457" actId="20577"/>
          <ac:spMkLst>
            <pc:docMk/>
            <pc:sldMk cId="4268416963" sldId="262"/>
            <ac:spMk id="5" creationId="{9B4F0931-1249-48CD-A012-1E02B75C607B}"/>
          </ac:spMkLst>
        </pc:spChg>
        <pc:spChg chg="mod">
          <ac:chgData name="Andreja Ivartnik Kanduč" userId="2210235c-e18f-4c87-86d2-8d7082d993d4" providerId="ADAL" clId="{27F68B91-F0AF-4D7F-A7F5-05E652BD0D77}" dt="2024-10-03T10:16:20.964" v="271" actId="20577"/>
          <ac:spMkLst>
            <pc:docMk/>
            <pc:sldMk cId="4268416963" sldId="262"/>
            <ac:spMk id="6" creationId="{847A4545-974F-163E-4230-6B7F49490C6C}"/>
          </ac:spMkLst>
        </pc:spChg>
        <pc:spChg chg="add mod">
          <ac:chgData name="Andreja Ivartnik Kanduč" userId="2210235c-e18f-4c87-86d2-8d7082d993d4" providerId="ADAL" clId="{27F68B91-F0AF-4D7F-A7F5-05E652BD0D77}" dt="2024-10-03T12:09:14.791" v="453" actId="20577"/>
          <ac:spMkLst>
            <pc:docMk/>
            <pc:sldMk cId="4268416963" sldId="262"/>
            <ac:spMk id="7" creationId="{8FB1B9B6-5994-95F1-6371-494A2E10EC88}"/>
          </ac:spMkLst>
        </pc:spChg>
        <pc:spChg chg="add mod">
          <ac:chgData name="Andreja Ivartnik Kanduč" userId="2210235c-e18f-4c87-86d2-8d7082d993d4" providerId="ADAL" clId="{27F68B91-F0AF-4D7F-A7F5-05E652BD0D77}" dt="2024-10-03T12:08:58.470" v="449" actId="20577"/>
          <ac:spMkLst>
            <pc:docMk/>
            <pc:sldMk cId="4268416963" sldId="262"/>
            <ac:spMk id="8" creationId="{73950CE2-C7CE-2F0A-63DF-6C471FA9D807}"/>
          </ac:spMkLst>
        </pc:spChg>
        <pc:spChg chg="add mod">
          <ac:chgData name="Andreja Ivartnik Kanduč" userId="2210235c-e18f-4c87-86d2-8d7082d993d4" providerId="ADAL" clId="{27F68B91-F0AF-4D7F-A7F5-05E652BD0D77}" dt="2024-10-03T09:47:41.420" v="215" actId="14100"/>
          <ac:spMkLst>
            <pc:docMk/>
            <pc:sldMk cId="4268416963" sldId="262"/>
            <ac:spMk id="11" creationId="{5AABF19D-0873-A17D-B443-05ED0A467D25}"/>
          </ac:spMkLst>
        </pc:spChg>
        <pc:spChg chg="mod">
          <ac:chgData name="Andreja Ivartnik Kanduč" userId="2210235c-e18f-4c87-86d2-8d7082d993d4" providerId="ADAL" clId="{27F68B91-F0AF-4D7F-A7F5-05E652BD0D77}" dt="2024-10-03T12:10:05.798" v="472" actId="20577"/>
          <ac:spMkLst>
            <pc:docMk/>
            <pc:sldMk cId="4268416963" sldId="262"/>
            <ac:spMk id="13" creationId="{1260D3F3-8D0F-C45B-0CFE-B952AFCE0B10}"/>
          </ac:spMkLst>
        </pc:spChg>
        <pc:graphicFrameChg chg="add mod modGraphic">
          <ac:chgData name="Andreja Ivartnik Kanduč" userId="2210235c-e18f-4c87-86d2-8d7082d993d4" providerId="ADAL" clId="{27F68B91-F0AF-4D7F-A7F5-05E652BD0D77}" dt="2024-10-15T09:33:40.436" v="587" actId="1076"/>
          <ac:graphicFrameMkLst>
            <pc:docMk/>
            <pc:sldMk cId="4268416963" sldId="262"/>
            <ac:graphicFrameMk id="4" creationId="{A251319C-1028-C61C-4CBF-666F2398A432}"/>
          </ac:graphicFrameMkLst>
        </pc:graphicFrameChg>
        <pc:picChg chg="add del mod">
          <ac:chgData name="Andreja Ivartnik Kanduč" userId="2210235c-e18f-4c87-86d2-8d7082d993d4" providerId="ADAL" clId="{27F68B91-F0AF-4D7F-A7F5-05E652BD0D77}" dt="2024-10-03T09:44:17.953" v="137" actId="22"/>
          <ac:picMkLst>
            <pc:docMk/>
            <pc:sldMk cId="4268416963" sldId="262"/>
            <ac:picMk id="3" creationId="{47C7EBDE-480A-E800-E545-27848F336F84}"/>
          </ac:picMkLst>
        </pc:picChg>
        <pc:picChg chg="add mod">
          <ac:chgData name="Andreja Ivartnik Kanduč" userId="2210235c-e18f-4c87-86d2-8d7082d993d4" providerId="ADAL" clId="{27F68B91-F0AF-4D7F-A7F5-05E652BD0D77}" dt="2024-10-03T09:47:20.234" v="210" actId="14100"/>
          <ac:picMkLst>
            <pc:docMk/>
            <pc:sldMk cId="4268416963" sldId="262"/>
            <ac:picMk id="9" creationId="{CE15B930-0CA1-BF84-61DE-89230F7CFFDD}"/>
          </ac:picMkLst>
        </pc:picChg>
      </pc:sldChg>
      <pc:sldChg chg="addSp modSp add del mod modClrScheme chgLayout">
        <pc:chgData name="Andreja Ivartnik Kanduč" userId="2210235c-e18f-4c87-86d2-8d7082d993d4" providerId="ADAL" clId="{27F68B91-F0AF-4D7F-A7F5-05E652BD0D77}" dt="2024-10-03T09:33:10.963" v="45" actId="47"/>
        <pc:sldMkLst>
          <pc:docMk/>
          <pc:sldMk cId="59601876" sldId="263"/>
        </pc:sldMkLst>
        <pc:spChg chg="mod ord">
          <ac:chgData name="Andreja Ivartnik Kanduč" userId="2210235c-e18f-4c87-86d2-8d7082d993d4" providerId="ADAL" clId="{27F68B91-F0AF-4D7F-A7F5-05E652BD0D77}" dt="2024-10-03T09:03:10.480" v="4" actId="27636"/>
          <ac:spMkLst>
            <pc:docMk/>
            <pc:sldMk cId="59601876" sldId="263"/>
            <ac:spMk id="2" creationId="{35933222-3293-254A-35BC-FDF2D8631F28}"/>
          </ac:spMkLst>
        </pc:spChg>
        <pc:spChg chg="mod ord">
          <ac:chgData name="Andreja Ivartnik Kanduč" userId="2210235c-e18f-4c87-86d2-8d7082d993d4" providerId="ADAL" clId="{27F68B91-F0AF-4D7F-A7F5-05E652BD0D77}" dt="2024-10-03T09:04:43.454" v="36" actId="1076"/>
          <ac:spMkLst>
            <pc:docMk/>
            <pc:sldMk cId="59601876" sldId="263"/>
            <ac:spMk id="3" creationId="{3F8B1BB3-3988-3482-D3B5-CCF5E01D0EA4}"/>
          </ac:spMkLst>
        </pc:spChg>
        <pc:spChg chg="add mod ord">
          <ac:chgData name="Andreja Ivartnik Kanduč" userId="2210235c-e18f-4c87-86d2-8d7082d993d4" providerId="ADAL" clId="{27F68B91-F0AF-4D7F-A7F5-05E652BD0D77}" dt="2024-10-03T09:03:10.457" v="3" actId="700"/>
          <ac:spMkLst>
            <pc:docMk/>
            <pc:sldMk cId="59601876" sldId="263"/>
            <ac:spMk id="4" creationId="{2400D146-C3FD-06D1-8497-D1D36799033B}"/>
          </ac:spMkLst>
        </pc:spChg>
      </pc:sldChg>
      <pc:sldChg chg="modSp add del mod modClrScheme chgLayout">
        <pc:chgData name="Andreja Ivartnik Kanduč" userId="2210235c-e18f-4c87-86d2-8d7082d993d4" providerId="ADAL" clId="{27F68B91-F0AF-4D7F-A7F5-05E652BD0D77}" dt="2024-10-03T09:34:11.071" v="53" actId="47"/>
        <pc:sldMkLst>
          <pc:docMk/>
          <pc:sldMk cId="1635914913" sldId="264"/>
        </pc:sldMkLst>
        <pc:spChg chg="mod ord">
          <ac:chgData name="Andreja Ivartnik Kanduč" userId="2210235c-e18f-4c87-86d2-8d7082d993d4" providerId="ADAL" clId="{27F68B91-F0AF-4D7F-A7F5-05E652BD0D77}" dt="2024-10-03T09:03:10.457" v="3" actId="700"/>
          <ac:spMkLst>
            <pc:docMk/>
            <pc:sldMk cId="1635914913" sldId="264"/>
            <ac:spMk id="2" creationId="{970FF211-C034-8F38-5C56-ED70B7F67314}"/>
          </ac:spMkLst>
        </pc:spChg>
        <pc:spChg chg="mod ord">
          <ac:chgData name="Andreja Ivartnik Kanduč" userId="2210235c-e18f-4c87-86d2-8d7082d993d4" providerId="ADAL" clId="{27F68B91-F0AF-4D7F-A7F5-05E652BD0D77}" dt="2024-10-03T09:03:10.526" v="5" actId="27636"/>
          <ac:spMkLst>
            <pc:docMk/>
            <pc:sldMk cId="1635914913" sldId="264"/>
            <ac:spMk id="3" creationId="{0F3D421E-47A6-B536-FC72-396DB3AD8509}"/>
          </ac:spMkLst>
        </pc:spChg>
      </pc:sldChg>
      <pc:sldChg chg="modSp add del mod">
        <pc:chgData name="Andreja Ivartnik Kanduč" userId="2210235c-e18f-4c87-86d2-8d7082d993d4" providerId="ADAL" clId="{27F68B91-F0AF-4D7F-A7F5-05E652BD0D77}" dt="2024-10-16T13:15:27.727" v="972" actId="47"/>
        <pc:sldMkLst>
          <pc:docMk/>
          <pc:sldMk cId="1592513940" sldId="331"/>
        </pc:sldMkLst>
        <pc:spChg chg="mod">
          <ac:chgData name="Andreja Ivartnik Kanduč" userId="2210235c-e18f-4c87-86d2-8d7082d993d4" providerId="ADAL" clId="{27F68B91-F0AF-4D7F-A7F5-05E652BD0D77}" dt="2024-10-15T09:36:03.814" v="589" actId="27636"/>
          <ac:spMkLst>
            <pc:docMk/>
            <pc:sldMk cId="1592513940" sldId="331"/>
            <ac:spMk id="2" creationId="{ED53C04B-5432-4712-8770-75A69F3E93DB}"/>
          </ac:spMkLst>
        </pc:spChg>
      </pc:sldChg>
      <pc:sldChg chg="modSp add del mod modClrScheme chgLayout">
        <pc:chgData name="Andreja Ivartnik Kanduč" userId="2210235c-e18f-4c87-86d2-8d7082d993d4" providerId="ADAL" clId="{27F68B91-F0AF-4D7F-A7F5-05E652BD0D77}" dt="2024-10-03T09:38:58.267" v="105" actId="47"/>
        <pc:sldMkLst>
          <pc:docMk/>
          <pc:sldMk cId="1042324742" sldId="845"/>
        </pc:sldMkLst>
        <pc:spChg chg="mod ord">
          <ac:chgData name="Andreja Ivartnik Kanduč" userId="2210235c-e18f-4c87-86d2-8d7082d993d4" providerId="ADAL" clId="{27F68B91-F0AF-4D7F-A7F5-05E652BD0D77}" dt="2024-10-03T09:03:10.534" v="6" actId="27636"/>
          <ac:spMkLst>
            <pc:docMk/>
            <pc:sldMk cId="1042324742" sldId="845"/>
            <ac:spMk id="4" creationId="{FC168B78-F5A3-4D44-A81A-568093155CBF}"/>
          </ac:spMkLst>
        </pc:spChg>
        <pc:spChg chg="mod ord">
          <ac:chgData name="Andreja Ivartnik Kanduč" userId="2210235c-e18f-4c87-86d2-8d7082d993d4" providerId="ADAL" clId="{27F68B91-F0AF-4D7F-A7F5-05E652BD0D77}" dt="2024-10-03T09:03:10.457" v="3" actId="700"/>
          <ac:spMkLst>
            <pc:docMk/>
            <pc:sldMk cId="1042324742" sldId="845"/>
            <ac:spMk id="5" creationId="{00000000-0000-0000-0000-000000000000}"/>
          </ac:spMkLst>
        </pc:spChg>
      </pc:sldChg>
      <pc:sldChg chg="modSp add del mod">
        <pc:chgData name="Andreja Ivartnik Kanduč" userId="2210235c-e18f-4c87-86d2-8d7082d993d4" providerId="ADAL" clId="{27F68B91-F0AF-4D7F-A7F5-05E652BD0D77}" dt="2024-10-16T13:15:28.444" v="973" actId="47"/>
        <pc:sldMkLst>
          <pc:docMk/>
          <pc:sldMk cId="539976730" sldId="849"/>
        </pc:sldMkLst>
        <pc:spChg chg="mod">
          <ac:chgData name="Andreja Ivartnik Kanduč" userId="2210235c-e18f-4c87-86d2-8d7082d993d4" providerId="ADAL" clId="{27F68B91-F0AF-4D7F-A7F5-05E652BD0D77}" dt="2024-10-15T09:36:03.854" v="590" actId="27636"/>
          <ac:spMkLst>
            <pc:docMk/>
            <pc:sldMk cId="539976730" sldId="849"/>
            <ac:spMk id="2" creationId="{7658A252-1A81-BA9A-F606-7280B8214338}"/>
          </ac:spMkLst>
        </pc:spChg>
      </pc:sldChg>
      <pc:sldChg chg="modSp add mod">
        <pc:chgData name="Andreja Ivartnik Kanduč" userId="2210235c-e18f-4c87-86d2-8d7082d993d4" providerId="ADAL" clId="{27F68B91-F0AF-4D7F-A7F5-05E652BD0D77}" dt="2024-10-16T13:45:51.158" v="1406"/>
        <pc:sldMkLst>
          <pc:docMk/>
          <pc:sldMk cId="3658010172" sldId="850"/>
        </pc:sldMkLst>
        <pc:spChg chg="mod">
          <ac:chgData name="Andreja Ivartnik Kanduč" userId="2210235c-e18f-4c87-86d2-8d7082d993d4" providerId="ADAL" clId="{27F68B91-F0AF-4D7F-A7F5-05E652BD0D77}" dt="2024-10-16T13:45:51.158" v="1406"/>
          <ac:spMkLst>
            <pc:docMk/>
            <pc:sldMk cId="3658010172" sldId="850"/>
            <ac:spMk id="2" creationId="{F37FEB04-E114-3A0C-FF3A-194D6956F891}"/>
          </ac:spMkLst>
        </pc:spChg>
      </pc:sldChg>
      <pc:sldChg chg="addSp modSp add del mod modClrScheme chgLayout">
        <pc:chgData name="Andreja Ivartnik Kanduč" userId="2210235c-e18f-4c87-86d2-8d7082d993d4" providerId="ADAL" clId="{27F68B91-F0AF-4D7F-A7F5-05E652BD0D77}" dt="2024-10-03T09:38:59.401" v="106" actId="47"/>
        <pc:sldMkLst>
          <pc:docMk/>
          <pc:sldMk cId="596703225" sldId="860"/>
        </pc:sldMkLst>
        <pc:spChg chg="mod ord">
          <ac:chgData name="Andreja Ivartnik Kanduč" userId="2210235c-e18f-4c87-86d2-8d7082d993d4" providerId="ADAL" clId="{27F68B91-F0AF-4D7F-A7F5-05E652BD0D77}" dt="2024-10-03T09:03:10.457" v="3" actId="700"/>
          <ac:spMkLst>
            <pc:docMk/>
            <pc:sldMk cId="596703225" sldId="860"/>
            <ac:spMk id="2" creationId="{00000000-0000-0000-0000-000000000000}"/>
          </ac:spMkLst>
        </pc:spChg>
        <pc:spChg chg="add mod ord">
          <ac:chgData name="Andreja Ivartnik Kanduč" userId="2210235c-e18f-4c87-86d2-8d7082d993d4" providerId="ADAL" clId="{27F68B91-F0AF-4D7F-A7F5-05E652BD0D77}" dt="2024-10-03T09:03:10.457" v="3" actId="700"/>
          <ac:spMkLst>
            <pc:docMk/>
            <pc:sldMk cId="596703225" sldId="860"/>
            <ac:spMk id="4" creationId="{51D7B3EB-19CD-2A64-FB00-2CCB6B2BD5A5}"/>
          </ac:spMkLst>
        </pc:spChg>
        <pc:spChg chg="mod ord">
          <ac:chgData name="Andreja Ivartnik Kanduč" userId="2210235c-e18f-4c87-86d2-8d7082d993d4" providerId="ADAL" clId="{27F68B91-F0AF-4D7F-A7F5-05E652BD0D77}" dt="2024-10-03T09:03:10.457" v="3" actId="700"/>
          <ac:spMkLst>
            <pc:docMk/>
            <pc:sldMk cId="596703225" sldId="860"/>
            <ac:spMk id="21" creationId="{5446A5F7-D3CA-B594-AA8D-245751DAFC74}"/>
          </ac:spMkLst>
        </pc:spChg>
      </pc:sldChg>
      <pc:sldChg chg="add del">
        <pc:chgData name="Andreja Ivartnik Kanduč" userId="2210235c-e18f-4c87-86d2-8d7082d993d4" providerId="ADAL" clId="{27F68B91-F0AF-4D7F-A7F5-05E652BD0D77}" dt="2024-10-16T13:16:09.932" v="974" actId="47"/>
        <pc:sldMkLst>
          <pc:docMk/>
          <pc:sldMk cId="260493772" sldId="861"/>
        </pc:sldMkLst>
      </pc:sldChg>
      <pc:sldChg chg="modSp new del mod">
        <pc:chgData name="Andreja Ivartnik Kanduč" userId="2210235c-e18f-4c87-86d2-8d7082d993d4" providerId="ADAL" clId="{27F68B91-F0AF-4D7F-A7F5-05E652BD0D77}" dt="2024-10-03T10:16:07.489" v="259" actId="47"/>
        <pc:sldMkLst>
          <pc:docMk/>
          <pc:sldMk cId="1281345576" sldId="862"/>
        </pc:sldMkLst>
        <pc:spChg chg="mod">
          <ac:chgData name="Andreja Ivartnik Kanduč" userId="2210235c-e18f-4c87-86d2-8d7082d993d4" providerId="ADAL" clId="{27F68B91-F0AF-4D7F-A7F5-05E652BD0D77}" dt="2024-10-03T09:52:24.132" v="231" actId="20577"/>
          <ac:spMkLst>
            <pc:docMk/>
            <pc:sldMk cId="1281345576" sldId="862"/>
            <ac:spMk id="2" creationId="{0C4C91ED-5FA9-5E4E-7432-3CEC2D4E2B9D}"/>
          </ac:spMkLst>
        </pc:spChg>
      </pc:sldChg>
      <pc:sldChg chg="addSp delSp modSp add mod chgLayout">
        <pc:chgData name="Andreja Ivartnik Kanduč" userId="2210235c-e18f-4c87-86d2-8d7082d993d4" providerId="ADAL" clId="{27F68B91-F0AF-4D7F-A7F5-05E652BD0D77}" dt="2024-10-03T13:16:16.356" v="505" actId="6264"/>
        <pc:sldMkLst>
          <pc:docMk/>
          <pc:sldMk cId="2398031397" sldId="863"/>
        </pc:sldMkLst>
        <pc:spChg chg="mod">
          <ac:chgData name="Andreja Ivartnik Kanduč" userId="2210235c-e18f-4c87-86d2-8d7082d993d4" providerId="ADAL" clId="{27F68B91-F0AF-4D7F-A7F5-05E652BD0D77}" dt="2024-10-03T11:50:47.522" v="441" actId="313"/>
          <ac:spMkLst>
            <pc:docMk/>
            <pc:sldMk cId="2398031397" sldId="863"/>
            <ac:spMk id="6" creationId="{847A4545-974F-163E-4230-6B7F49490C6C}"/>
          </ac:spMkLst>
        </pc:spChg>
        <pc:spChg chg="del mod">
          <ac:chgData name="Andreja Ivartnik Kanduč" userId="2210235c-e18f-4c87-86d2-8d7082d993d4" providerId="ADAL" clId="{27F68B91-F0AF-4D7F-A7F5-05E652BD0D77}" dt="2024-10-03T13:11:44.662" v="480"/>
          <ac:spMkLst>
            <pc:docMk/>
            <pc:sldMk cId="2398031397" sldId="863"/>
            <ac:spMk id="13" creationId="{1260D3F3-8D0F-C45B-0CFE-B952AFCE0B10}"/>
          </ac:spMkLst>
        </pc:spChg>
        <pc:spChg chg="add del mod ord">
          <ac:chgData name="Andreja Ivartnik Kanduč" userId="2210235c-e18f-4c87-86d2-8d7082d993d4" providerId="ADAL" clId="{27F68B91-F0AF-4D7F-A7F5-05E652BD0D77}" dt="2024-10-03T13:16:16.356" v="505" actId="6264"/>
          <ac:spMkLst>
            <pc:docMk/>
            <pc:sldMk cId="2398031397" sldId="863"/>
            <ac:spMk id="21" creationId="{A7E16C41-8841-AFC2-8350-151F00168AF9}"/>
          </ac:spMkLst>
        </pc:spChg>
        <pc:spChg chg="add del mod ord">
          <ac:chgData name="Andreja Ivartnik Kanduč" userId="2210235c-e18f-4c87-86d2-8d7082d993d4" providerId="ADAL" clId="{27F68B91-F0AF-4D7F-A7F5-05E652BD0D77}" dt="2024-10-03T13:16:16.356" v="505" actId="6264"/>
          <ac:spMkLst>
            <pc:docMk/>
            <pc:sldMk cId="2398031397" sldId="863"/>
            <ac:spMk id="22" creationId="{5D93A067-4843-3E11-FBD3-9DE7BE0C0BDB}"/>
          </ac:spMkLst>
        </pc:spChg>
        <pc:picChg chg="add mod">
          <ac:chgData name="Andreja Ivartnik Kanduč" userId="2210235c-e18f-4c87-86d2-8d7082d993d4" providerId="ADAL" clId="{27F68B91-F0AF-4D7F-A7F5-05E652BD0D77}" dt="2024-10-03T13:15:55.881" v="503" actId="208"/>
          <ac:picMkLst>
            <pc:docMk/>
            <pc:sldMk cId="2398031397" sldId="863"/>
            <ac:picMk id="3" creationId="{30501756-1F27-AA63-3F7E-67F3801785E0}"/>
          </ac:picMkLst>
        </pc:picChg>
        <pc:picChg chg="add del">
          <ac:chgData name="Andreja Ivartnik Kanduč" userId="2210235c-e18f-4c87-86d2-8d7082d993d4" providerId="ADAL" clId="{27F68B91-F0AF-4D7F-A7F5-05E652BD0D77}" dt="2024-10-03T13:11:44.657" v="478" actId="478"/>
          <ac:picMkLst>
            <pc:docMk/>
            <pc:sldMk cId="2398031397" sldId="863"/>
            <ac:picMk id="5" creationId="{496B0C25-F69A-547D-9A72-32670B1D0732}"/>
          </ac:picMkLst>
        </pc:picChg>
        <pc:picChg chg="add mod">
          <ac:chgData name="Andreja Ivartnik Kanduč" userId="2210235c-e18f-4c87-86d2-8d7082d993d4" providerId="ADAL" clId="{27F68B91-F0AF-4D7F-A7F5-05E652BD0D77}" dt="2024-10-03T13:12:08.628" v="483" actId="1076"/>
          <ac:picMkLst>
            <pc:docMk/>
            <pc:sldMk cId="2398031397" sldId="863"/>
            <ac:picMk id="8" creationId="{35AFB52A-F4FE-9FF2-9E2E-028AAECF378D}"/>
          </ac:picMkLst>
        </pc:picChg>
        <pc:picChg chg="add mod">
          <ac:chgData name="Andreja Ivartnik Kanduč" userId="2210235c-e18f-4c87-86d2-8d7082d993d4" providerId="ADAL" clId="{27F68B91-F0AF-4D7F-A7F5-05E652BD0D77}" dt="2024-10-03T13:12:52.883" v="486" actId="1076"/>
          <ac:picMkLst>
            <pc:docMk/>
            <pc:sldMk cId="2398031397" sldId="863"/>
            <ac:picMk id="11" creationId="{00E536FA-684E-7DA8-00D9-F513FBA29D8F}"/>
          </ac:picMkLst>
        </pc:picChg>
        <pc:picChg chg="add mod">
          <ac:chgData name="Andreja Ivartnik Kanduč" userId="2210235c-e18f-4c87-86d2-8d7082d993d4" providerId="ADAL" clId="{27F68B91-F0AF-4D7F-A7F5-05E652BD0D77}" dt="2024-10-03T13:15:49.722" v="502" actId="208"/>
          <ac:picMkLst>
            <pc:docMk/>
            <pc:sldMk cId="2398031397" sldId="863"/>
            <ac:picMk id="15" creationId="{C0DB95C0-8994-DAB0-4239-9BCD0F55B8FC}"/>
          </ac:picMkLst>
        </pc:picChg>
        <pc:picChg chg="add mod">
          <ac:chgData name="Andreja Ivartnik Kanduč" userId="2210235c-e18f-4c87-86d2-8d7082d993d4" providerId="ADAL" clId="{27F68B91-F0AF-4D7F-A7F5-05E652BD0D77}" dt="2024-10-03T13:15:40.923" v="501" actId="208"/>
          <ac:picMkLst>
            <pc:docMk/>
            <pc:sldMk cId="2398031397" sldId="863"/>
            <ac:picMk id="18" creationId="{C5F689F5-6864-2EAC-5EC5-84E5EABF02CD}"/>
          </ac:picMkLst>
        </pc:picChg>
        <pc:picChg chg="add mod">
          <ac:chgData name="Andreja Ivartnik Kanduč" userId="2210235c-e18f-4c87-86d2-8d7082d993d4" providerId="ADAL" clId="{27F68B91-F0AF-4D7F-A7F5-05E652BD0D77}" dt="2024-10-03T13:15:25.499" v="499" actId="1076"/>
          <ac:picMkLst>
            <pc:docMk/>
            <pc:sldMk cId="2398031397" sldId="863"/>
            <ac:picMk id="20" creationId="{108B0534-AA04-70EC-9BBF-BFAD3F2A1EB7}"/>
          </ac:picMkLst>
        </pc:picChg>
      </pc:sldChg>
      <pc:sldChg chg="addSp delSp modSp add mod ord delAnim modAnim">
        <pc:chgData name="Andreja Ivartnik Kanduč" userId="2210235c-e18f-4c87-86d2-8d7082d993d4" providerId="ADAL" clId="{27F68B91-F0AF-4D7F-A7F5-05E652BD0D77}" dt="2024-10-16T13:41:14.844" v="1342" actId="21"/>
        <pc:sldMkLst>
          <pc:docMk/>
          <pc:sldMk cId="976852493" sldId="864"/>
        </pc:sldMkLst>
        <pc:spChg chg="add mod">
          <ac:chgData name="Andreja Ivartnik Kanduč" userId="2210235c-e18f-4c87-86d2-8d7082d993d4" providerId="ADAL" clId="{27F68B91-F0AF-4D7F-A7F5-05E652BD0D77}" dt="2024-10-16T13:22:41.218" v="1141" actId="790"/>
          <ac:spMkLst>
            <pc:docMk/>
            <pc:sldMk cId="976852493" sldId="864"/>
            <ac:spMk id="2" creationId="{5DAFD403-1BF7-6015-4EE7-A8B2938743DD}"/>
          </ac:spMkLst>
        </pc:spChg>
        <pc:spChg chg="add mod">
          <ac:chgData name="Andreja Ivartnik Kanduč" userId="2210235c-e18f-4c87-86d2-8d7082d993d4" providerId="ADAL" clId="{27F68B91-F0AF-4D7F-A7F5-05E652BD0D77}" dt="2024-10-16T13:34:59.108" v="1276" actId="1076"/>
          <ac:spMkLst>
            <pc:docMk/>
            <pc:sldMk cId="976852493" sldId="864"/>
            <ac:spMk id="4" creationId="{680AE7BC-8F1E-5C1B-ED0B-B35D9BCC1254}"/>
          </ac:spMkLst>
        </pc:spChg>
        <pc:spChg chg="add mod">
          <ac:chgData name="Andreja Ivartnik Kanduč" userId="2210235c-e18f-4c87-86d2-8d7082d993d4" providerId="ADAL" clId="{27F68B91-F0AF-4D7F-A7F5-05E652BD0D77}" dt="2024-10-16T13:40:55.138" v="1341" actId="313"/>
          <ac:spMkLst>
            <pc:docMk/>
            <pc:sldMk cId="976852493" sldId="864"/>
            <ac:spMk id="5" creationId="{C4988DDE-C3AB-5B70-CB8A-E1EDAEF0E781}"/>
          </ac:spMkLst>
        </pc:spChg>
        <pc:spChg chg="add mod">
          <ac:chgData name="Andreja Ivartnik Kanduč" userId="2210235c-e18f-4c87-86d2-8d7082d993d4" providerId="ADAL" clId="{27F68B91-F0AF-4D7F-A7F5-05E652BD0D77}" dt="2024-10-16T13:34:59.108" v="1276" actId="1076"/>
          <ac:spMkLst>
            <pc:docMk/>
            <pc:sldMk cId="976852493" sldId="864"/>
            <ac:spMk id="7" creationId="{89302AA1-AF0C-A206-5E3B-C9FAFDE78964}"/>
          </ac:spMkLst>
        </pc:spChg>
        <pc:picChg chg="del">
          <ac:chgData name="Andreja Ivartnik Kanduč" userId="2210235c-e18f-4c87-86d2-8d7082d993d4" providerId="ADAL" clId="{27F68B91-F0AF-4D7F-A7F5-05E652BD0D77}" dt="2024-10-03T13:16:23.219" v="507" actId="478"/>
          <ac:picMkLst>
            <pc:docMk/>
            <pc:sldMk cId="976852493" sldId="864"/>
            <ac:picMk id="3" creationId="{30501756-1F27-AA63-3F7E-67F3801785E0}"/>
          </ac:picMkLst>
        </pc:picChg>
        <pc:picChg chg="add del mod modCrop">
          <ac:chgData name="Andreja Ivartnik Kanduč" userId="2210235c-e18f-4c87-86d2-8d7082d993d4" providerId="ADAL" clId="{27F68B91-F0AF-4D7F-A7F5-05E652BD0D77}" dt="2024-10-16T13:41:14.844" v="1342" actId="21"/>
          <ac:picMkLst>
            <pc:docMk/>
            <pc:sldMk cId="976852493" sldId="864"/>
            <ac:picMk id="3" creationId="{4471C83E-9568-2A6B-EC19-2C5C0C829876}"/>
          </ac:picMkLst>
        </pc:picChg>
        <pc:picChg chg="del">
          <ac:chgData name="Andreja Ivartnik Kanduč" userId="2210235c-e18f-4c87-86d2-8d7082d993d4" providerId="ADAL" clId="{27F68B91-F0AF-4D7F-A7F5-05E652BD0D77}" dt="2024-10-03T13:16:24.632" v="509" actId="478"/>
          <ac:picMkLst>
            <pc:docMk/>
            <pc:sldMk cId="976852493" sldId="864"/>
            <ac:picMk id="8" creationId="{35AFB52A-F4FE-9FF2-9E2E-028AAECF378D}"/>
          </ac:picMkLst>
        </pc:picChg>
        <pc:picChg chg="del">
          <ac:chgData name="Andreja Ivartnik Kanduč" userId="2210235c-e18f-4c87-86d2-8d7082d993d4" providerId="ADAL" clId="{27F68B91-F0AF-4D7F-A7F5-05E652BD0D77}" dt="2024-10-03T13:16:26.561" v="511" actId="478"/>
          <ac:picMkLst>
            <pc:docMk/>
            <pc:sldMk cId="976852493" sldId="864"/>
            <ac:picMk id="11" creationId="{00E536FA-684E-7DA8-00D9-F513FBA29D8F}"/>
          </ac:picMkLst>
        </pc:picChg>
        <pc:picChg chg="del">
          <ac:chgData name="Andreja Ivartnik Kanduč" userId="2210235c-e18f-4c87-86d2-8d7082d993d4" providerId="ADAL" clId="{27F68B91-F0AF-4D7F-A7F5-05E652BD0D77}" dt="2024-10-03T13:16:23.852" v="508" actId="478"/>
          <ac:picMkLst>
            <pc:docMk/>
            <pc:sldMk cId="976852493" sldId="864"/>
            <ac:picMk id="15" creationId="{C0DB95C0-8994-DAB0-4239-9BCD0F55B8FC}"/>
          </ac:picMkLst>
        </pc:picChg>
        <pc:picChg chg="del">
          <ac:chgData name="Andreja Ivartnik Kanduč" userId="2210235c-e18f-4c87-86d2-8d7082d993d4" providerId="ADAL" clId="{27F68B91-F0AF-4D7F-A7F5-05E652BD0D77}" dt="2024-10-03T13:16:25.643" v="510" actId="478"/>
          <ac:picMkLst>
            <pc:docMk/>
            <pc:sldMk cId="976852493" sldId="864"/>
            <ac:picMk id="18" creationId="{C5F689F5-6864-2EAC-5EC5-84E5EABF02CD}"/>
          </ac:picMkLst>
        </pc:picChg>
        <pc:picChg chg="del">
          <ac:chgData name="Andreja Ivartnik Kanduč" userId="2210235c-e18f-4c87-86d2-8d7082d993d4" providerId="ADAL" clId="{27F68B91-F0AF-4D7F-A7F5-05E652BD0D77}" dt="2024-10-03T13:16:27.332" v="512" actId="478"/>
          <ac:picMkLst>
            <pc:docMk/>
            <pc:sldMk cId="976852493" sldId="864"/>
            <ac:picMk id="20" creationId="{108B0534-AA04-70EC-9BBF-BFAD3F2A1EB7}"/>
          </ac:picMkLst>
        </pc:picChg>
      </pc:sldChg>
      <pc:sldChg chg="new del">
        <pc:chgData name="Andreja Ivartnik Kanduč" userId="2210235c-e18f-4c87-86d2-8d7082d993d4" providerId="ADAL" clId="{27F68B91-F0AF-4D7F-A7F5-05E652BD0D77}" dt="2024-10-15T09:36:36.450" v="596" actId="47"/>
        <pc:sldMkLst>
          <pc:docMk/>
          <pc:sldMk cId="1491592132" sldId="865"/>
        </pc:sldMkLst>
      </pc:sldChg>
      <pc:sldChg chg="delSp modSp add mod">
        <pc:chgData name="Andreja Ivartnik Kanduč" userId="2210235c-e18f-4c87-86d2-8d7082d993d4" providerId="ADAL" clId="{27F68B91-F0AF-4D7F-A7F5-05E652BD0D77}" dt="2024-10-16T13:45:37.838" v="1405" actId="255"/>
        <pc:sldMkLst>
          <pc:docMk/>
          <pc:sldMk cId="911318124" sldId="866"/>
        </pc:sldMkLst>
        <pc:spChg chg="del">
          <ac:chgData name="Andreja Ivartnik Kanduč" userId="2210235c-e18f-4c87-86d2-8d7082d993d4" providerId="ADAL" clId="{27F68B91-F0AF-4D7F-A7F5-05E652BD0D77}" dt="2024-10-15T09:37:20.257" v="621" actId="478"/>
          <ac:spMkLst>
            <pc:docMk/>
            <pc:sldMk cId="911318124" sldId="866"/>
            <ac:spMk id="5" creationId="{778C64C7-CE50-866A-31C2-521CC5E270A8}"/>
          </ac:spMkLst>
        </pc:spChg>
        <pc:spChg chg="mod">
          <ac:chgData name="Andreja Ivartnik Kanduč" userId="2210235c-e18f-4c87-86d2-8d7082d993d4" providerId="ADAL" clId="{27F68B91-F0AF-4D7F-A7F5-05E652BD0D77}" dt="2024-10-16T13:45:37.838" v="1405" actId="255"/>
          <ac:spMkLst>
            <pc:docMk/>
            <pc:sldMk cId="911318124" sldId="866"/>
            <ac:spMk id="6" creationId="{94966AD5-6508-521A-4B2D-7164C15C81CE}"/>
          </ac:spMkLst>
        </pc:spChg>
        <pc:spChg chg="del">
          <ac:chgData name="Andreja Ivartnik Kanduč" userId="2210235c-e18f-4c87-86d2-8d7082d993d4" providerId="ADAL" clId="{27F68B91-F0AF-4D7F-A7F5-05E652BD0D77}" dt="2024-10-15T09:37:19.569" v="620" actId="478"/>
          <ac:spMkLst>
            <pc:docMk/>
            <pc:sldMk cId="911318124" sldId="866"/>
            <ac:spMk id="7" creationId="{C046DF35-E752-FAEB-87CA-B547C287E892}"/>
          </ac:spMkLst>
        </pc:spChg>
        <pc:spChg chg="del">
          <ac:chgData name="Andreja Ivartnik Kanduč" userId="2210235c-e18f-4c87-86d2-8d7082d993d4" providerId="ADAL" clId="{27F68B91-F0AF-4D7F-A7F5-05E652BD0D77}" dt="2024-10-15T09:37:18.739" v="619" actId="478"/>
          <ac:spMkLst>
            <pc:docMk/>
            <pc:sldMk cId="911318124" sldId="866"/>
            <ac:spMk id="8" creationId="{72B7DBE5-354C-F128-1574-54561876903E}"/>
          </ac:spMkLst>
        </pc:spChg>
        <pc:spChg chg="del mod">
          <ac:chgData name="Andreja Ivartnik Kanduč" userId="2210235c-e18f-4c87-86d2-8d7082d993d4" providerId="ADAL" clId="{27F68B91-F0AF-4D7F-A7F5-05E652BD0D77}" dt="2024-10-15T09:37:25.513" v="624" actId="478"/>
          <ac:spMkLst>
            <pc:docMk/>
            <pc:sldMk cId="911318124" sldId="866"/>
            <ac:spMk id="11" creationId="{2C16E62A-A1D1-1ECF-1CA6-B267594D7593}"/>
          </ac:spMkLst>
        </pc:spChg>
        <pc:spChg chg="mod">
          <ac:chgData name="Andreja Ivartnik Kanduč" userId="2210235c-e18f-4c87-86d2-8d7082d993d4" providerId="ADAL" clId="{27F68B91-F0AF-4D7F-A7F5-05E652BD0D77}" dt="2024-10-15T09:41:58.557" v="726" actId="20577"/>
          <ac:spMkLst>
            <pc:docMk/>
            <pc:sldMk cId="911318124" sldId="866"/>
            <ac:spMk id="13" creationId="{5893DA29-95D2-DF87-2726-3BFE382C9483}"/>
          </ac:spMkLst>
        </pc:spChg>
        <pc:graphicFrameChg chg="del modGraphic">
          <ac:chgData name="Andreja Ivartnik Kanduč" userId="2210235c-e18f-4c87-86d2-8d7082d993d4" providerId="ADAL" clId="{27F68B91-F0AF-4D7F-A7F5-05E652BD0D77}" dt="2024-10-15T09:37:14.748" v="618" actId="478"/>
          <ac:graphicFrameMkLst>
            <pc:docMk/>
            <pc:sldMk cId="911318124" sldId="866"/>
            <ac:graphicFrameMk id="4" creationId="{9A9C7C5F-C23D-F840-F186-9CFCA77CD7DA}"/>
          </ac:graphicFrameMkLst>
        </pc:graphicFrameChg>
        <pc:picChg chg="del">
          <ac:chgData name="Andreja Ivartnik Kanduč" userId="2210235c-e18f-4c87-86d2-8d7082d993d4" providerId="ADAL" clId="{27F68B91-F0AF-4D7F-A7F5-05E652BD0D77}" dt="2024-10-15T09:37:26.968" v="625" actId="478"/>
          <ac:picMkLst>
            <pc:docMk/>
            <pc:sldMk cId="911318124" sldId="866"/>
            <ac:picMk id="9" creationId="{E79D34BF-949C-B1C9-F81F-69A9AFDB4015}"/>
          </ac:picMkLst>
        </pc:picChg>
      </pc:sldChg>
      <pc:sldChg chg="modSp add mod ord">
        <pc:chgData name="Andreja Ivartnik Kanduč" userId="2210235c-e18f-4c87-86d2-8d7082d993d4" providerId="ADAL" clId="{27F68B91-F0AF-4D7F-A7F5-05E652BD0D77}" dt="2024-10-16T13:45:22.928" v="1402" actId="403"/>
        <pc:sldMkLst>
          <pc:docMk/>
          <pc:sldMk cId="1315755418" sldId="867"/>
        </pc:sldMkLst>
        <pc:spChg chg="mod">
          <ac:chgData name="Andreja Ivartnik Kanduč" userId="2210235c-e18f-4c87-86d2-8d7082d993d4" providerId="ADAL" clId="{27F68B91-F0AF-4D7F-A7F5-05E652BD0D77}" dt="2024-10-16T13:45:22.928" v="1402" actId="403"/>
          <ac:spMkLst>
            <pc:docMk/>
            <pc:sldMk cId="1315755418" sldId="867"/>
            <ac:spMk id="6" creationId="{E1868358-C793-A861-00C7-84C0FE6AE3AB}"/>
          </ac:spMkLst>
        </pc:spChg>
        <pc:spChg chg="mod">
          <ac:chgData name="Andreja Ivartnik Kanduč" userId="2210235c-e18f-4c87-86d2-8d7082d993d4" providerId="ADAL" clId="{27F68B91-F0AF-4D7F-A7F5-05E652BD0D77}" dt="2024-10-15T09:37:50.929" v="651" actId="20577"/>
          <ac:spMkLst>
            <pc:docMk/>
            <pc:sldMk cId="1315755418" sldId="867"/>
            <ac:spMk id="11" creationId="{CD513B70-ECEA-ED12-82AE-568833E83ACF}"/>
          </ac:spMkLst>
        </pc:spChg>
        <pc:spChg chg="mod">
          <ac:chgData name="Andreja Ivartnik Kanduč" userId="2210235c-e18f-4c87-86d2-8d7082d993d4" providerId="ADAL" clId="{27F68B91-F0AF-4D7F-A7F5-05E652BD0D77}" dt="2024-10-16T13:13:56.343" v="957" actId="20577"/>
          <ac:spMkLst>
            <pc:docMk/>
            <pc:sldMk cId="1315755418" sldId="867"/>
            <ac:spMk id="13" creationId="{545267D6-DF2B-9764-4C4F-3600B0FFC9C0}"/>
          </ac:spMkLst>
        </pc:spChg>
        <pc:graphicFrameChg chg="modGraphic">
          <ac:chgData name="Andreja Ivartnik Kanduč" userId="2210235c-e18f-4c87-86d2-8d7082d993d4" providerId="ADAL" clId="{27F68B91-F0AF-4D7F-A7F5-05E652BD0D77}" dt="2024-10-16T13:13:28.639" v="952" actId="20577"/>
          <ac:graphicFrameMkLst>
            <pc:docMk/>
            <pc:sldMk cId="1315755418" sldId="867"/>
            <ac:graphicFrameMk id="4" creationId="{46BA3791-4D53-3234-5269-791A85934448}"/>
          </ac:graphicFrameMkLst>
        </pc:graphicFrameChg>
      </pc:sldChg>
      <pc:sldChg chg="add del">
        <pc:chgData name="Andreja Ivartnik Kanduč" userId="2210235c-e18f-4c87-86d2-8d7082d993d4" providerId="ADAL" clId="{27F68B91-F0AF-4D7F-A7F5-05E652BD0D77}" dt="2024-10-16T13:15:24.541" v="971" actId="47"/>
        <pc:sldMkLst>
          <pc:docMk/>
          <pc:sldMk cId="2486773262" sldId="868"/>
        </pc:sldMkLst>
      </pc:sldChg>
      <pc:sldChg chg="addSp delSp modSp add mod">
        <pc:chgData name="Andreja Ivartnik Kanduč" userId="2210235c-e18f-4c87-86d2-8d7082d993d4" providerId="ADAL" clId="{27F68B91-F0AF-4D7F-A7F5-05E652BD0D77}" dt="2024-10-17T06:51:06.919" v="1444" actId="790"/>
        <pc:sldMkLst>
          <pc:docMk/>
          <pc:sldMk cId="16942025" sldId="869"/>
        </pc:sldMkLst>
        <pc:spChg chg="add del mod">
          <ac:chgData name="Andreja Ivartnik Kanduč" userId="2210235c-e18f-4c87-86d2-8d7082d993d4" providerId="ADAL" clId="{27F68B91-F0AF-4D7F-A7F5-05E652BD0D77}" dt="2024-10-15T09:43:10.771" v="733" actId="22"/>
          <ac:spMkLst>
            <pc:docMk/>
            <pc:sldMk cId="16942025" sldId="869"/>
            <ac:spMk id="3" creationId="{9B88AB4B-6E67-AEE4-464B-3DB26C5E329E}"/>
          </ac:spMkLst>
        </pc:spChg>
        <pc:spChg chg="mod">
          <ac:chgData name="Andreja Ivartnik Kanduč" userId="2210235c-e18f-4c87-86d2-8d7082d993d4" providerId="ADAL" clId="{27F68B91-F0AF-4D7F-A7F5-05E652BD0D77}" dt="2024-10-16T13:44:32.588" v="1398" actId="20577"/>
          <ac:spMkLst>
            <pc:docMk/>
            <pc:sldMk cId="16942025" sldId="869"/>
            <ac:spMk id="6" creationId="{B4FB6D94-D259-0AEF-F79E-15F9E36B0769}"/>
          </ac:spMkLst>
        </pc:spChg>
        <pc:spChg chg="mod">
          <ac:chgData name="Andreja Ivartnik Kanduč" userId="2210235c-e18f-4c87-86d2-8d7082d993d4" providerId="ADAL" clId="{27F68B91-F0AF-4D7F-A7F5-05E652BD0D77}" dt="2024-10-17T06:51:06.919" v="1444" actId="790"/>
          <ac:spMkLst>
            <pc:docMk/>
            <pc:sldMk cId="16942025" sldId="869"/>
            <ac:spMk id="13" creationId="{4E2C07F1-A08F-C3BB-5B90-4D2D7A5F9E5F}"/>
          </ac:spMkLst>
        </pc:spChg>
        <pc:graphicFrameChg chg="add mod modGraphic">
          <ac:chgData name="Andreja Ivartnik Kanduč" userId="2210235c-e18f-4c87-86d2-8d7082d993d4" providerId="ADAL" clId="{27F68B91-F0AF-4D7F-A7F5-05E652BD0D77}" dt="2024-10-16T13:14:59.031" v="969" actId="20577"/>
          <ac:graphicFrameMkLst>
            <pc:docMk/>
            <pc:sldMk cId="16942025" sldId="869"/>
            <ac:graphicFrameMk id="4" creationId="{B2FFE726-27A5-ED01-CA64-A3F4B2EED5C5}"/>
          </ac:graphicFrameMkLst>
        </pc:graphicFrameChg>
      </pc:sldChg>
      <pc:sldChg chg="addSp modSp add mod">
        <pc:chgData name="Andreja Ivartnik Kanduč" userId="2210235c-e18f-4c87-86d2-8d7082d993d4" providerId="ADAL" clId="{27F68B91-F0AF-4D7F-A7F5-05E652BD0D77}" dt="2024-10-16T13:37:14.358" v="1329" actId="20577"/>
        <pc:sldMkLst>
          <pc:docMk/>
          <pc:sldMk cId="566454061" sldId="870"/>
        </pc:sldMkLst>
        <pc:spChg chg="mod">
          <ac:chgData name="Andreja Ivartnik Kanduč" userId="2210235c-e18f-4c87-86d2-8d7082d993d4" providerId="ADAL" clId="{27F68B91-F0AF-4D7F-A7F5-05E652BD0D77}" dt="2024-10-16T13:37:14.358" v="1329" actId="20577"/>
          <ac:spMkLst>
            <pc:docMk/>
            <pc:sldMk cId="566454061" sldId="870"/>
            <ac:spMk id="6" creationId="{018D2D8E-E134-7A58-0CEA-4D8DA96870F1}"/>
          </ac:spMkLst>
        </pc:spChg>
        <pc:picChg chg="add mod">
          <ac:chgData name="Andreja Ivartnik Kanduč" userId="2210235c-e18f-4c87-86d2-8d7082d993d4" providerId="ADAL" clId="{27F68B91-F0AF-4D7F-A7F5-05E652BD0D77}" dt="2024-10-16T13:35:45.404" v="1278"/>
          <ac:picMkLst>
            <pc:docMk/>
            <pc:sldMk cId="566454061" sldId="870"/>
            <ac:picMk id="2" creationId="{85C8E467-F167-50EE-5FA2-C2F24FF40FB2}"/>
          </ac:picMkLst>
        </pc:picChg>
      </pc:sldChg>
      <pc:sldChg chg="modSp add del mod">
        <pc:chgData name="Andreja Ivartnik Kanduč" userId="2210235c-e18f-4c87-86d2-8d7082d993d4" providerId="ADAL" clId="{27F68B91-F0AF-4D7F-A7F5-05E652BD0D77}" dt="2024-10-16T13:15:17.986" v="970" actId="47"/>
        <pc:sldMkLst>
          <pc:docMk/>
          <pc:sldMk cId="2816920412" sldId="870"/>
        </pc:sldMkLst>
        <pc:spChg chg="mod">
          <ac:chgData name="Andreja Ivartnik Kanduč" userId="2210235c-e18f-4c87-86d2-8d7082d993d4" providerId="ADAL" clId="{27F68B91-F0AF-4D7F-A7F5-05E652BD0D77}" dt="2024-10-15T09:42:30.215" v="728" actId="27636"/>
          <ac:spMkLst>
            <pc:docMk/>
            <pc:sldMk cId="2816920412" sldId="870"/>
            <ac:spMk id="2" creationId="{7658A252-1A81-BA9A-F606-7280B8214338}"/>
          </ac:spMkLst>
        </pc:spChg>
      </pc:sldChg>
      <pc:sldChg chg="addSp delSp modSp add del mod modNotesTx">
        <pc:chgData name="Andreja Ivartnik Kanduč" userId="2210235c-e18f-4c87-86d2-8d7082d993d4" providerId="ADAL" clId="{27F68B91-F0AF-4D7F-A7F5-05E652BD0D77}" dt="2024-10-17T08:30:34.822" v="1666" actId="47"/>
        <pc:sldMkLst>
          <pc:docMk/>
          <pc:sldMk cId="1826241443" sldId="871"/>
        </pc:sldMkLst>
        <pc:spChg chg="add del mod">
          <ac:chgData name="Andreja Ivartnik Kanduč" userId="2210235c-e18f-4c87-86d2-8d7082d993d4" providerId="ADAL" clId="{27F68B91-F0AF-4D7F-A7F5-05E652BD0D77}" dt="2024-10-16T13:31:43.741" v="1209" actId="478"/>
          <ac:spMkLst>
            <pc:docMk/>
            <pc:sldMk cId="1826241443" sldId="871"/>
            <ac:spMk id="3" creationId="{41FF9317-9EFE-77ED-6709-2B618149AD4B}"/>
          </ac:spMkLst>
        </pc:spChg>
        <pc:picChg chg="add mod">
          <ac:chgData name="Andreja Ivartnik Kanduč" userId="2210235c-e18f-4c87-86d2-8d7082d993d4" providerId="ADAL" clId="{27F68B91-F0AF-4D7F-A7F5-05E652BD0D77}" dt="2024-10-16T13:28:27.163" v="1198"/>
          <ac:picMkLst>
            <pc:docMk/>
            <pc:sldMk cId="1826241443" sldId="871"/>
            <ac:picMk id="2" creationId="{B0640EA8-F63E-9C7F-E7DF-F110017F787B}"/>
          </ac:picMkLst>
        </pc:picChg>
        <pc:picChg chg="add mod">
          <ac:chgData name="Andreja Ivartnik Kanduč" userId="2210235c-e18f-4c87-86d2-8d7082d993d4" providerId="ADAL" clId="{27F68B91-F0AF-4D7F-A7F5-05E652BD0D77}" dt="2024-10-16T13:31:51" v="1210" actId="1076"/>
          <ac:picMkLst>
            <pc:docMk/>
            <pc:sldMk cId="1826241443" sldId="871"/>
            <ac:picMk id="4" creationId="{C3A13D3E-078B-1176-4587-4DE568B0565B}"/>
          </ac:picMkLst>
        </pc:picChg>
      </pc:sldChg>
      <pc:sldChg chg="addSp delSp modSp add mod ord modAnim">
        <pc:chgData name="Andreja Ivartnik Kanduč" userId="2210235c-e18f-4c87-86d2-8d7082d993d4" providerId="ADAL" clId="{27F68B91-F0AF-4D7F-A7F5-05E652BD0D77}" dt="2024-10-17T08:41:57.242" v="1980"/>
        <pc:sldMkLst>
          <pc:docMk/>
          <pc:sldMk cId="811634855" sldId="872"/>
        </pc:sldMkLst>
        <pc:spChg chg="add mod">
          <ac:chgData name="Andreja Ivartnik Kanduč" userId="2210235c-e18f-4c87-86d2-8d7082d993d4" providerId="ADAL" clId="{27F68B91-F0AF-4D7F-A7F5-05E652BD0D77}" dt="2024-10-17T08:41:52.294" v="1979" actId="20577"/>
          <ac:spMkLst>
            <pc:docMk/>
            <pc:sldMk cId="811634855" sldId="872"/>
            <ac:spMk id="2" creationId="{5C728B4E-9C60-5BDA-5629-75D12AFE7428}"/>
          </ac:spMkLst>
        </pc:spChg>
        <pc:spChg chg="mod">
          <ac:chgData name="Andreja Ivartnik Kanduč" userId="2210235c-e18f-4c87-86d2-8d7082d993d4" providerId="ADAL" clId="{27F68B91-F0AF-4D7F-A7F5-05E652BD0D77}" dt="2024-10-17T08:33:04.263" v="1720" actId="20577"/>
          <ac:spMkLst>
            <pc:docMk/>
            <pc:sldMk cId="811634855" sldId="872"/>
            <ac:spMk id="6" creationId="{DF1503D3-D793-4728-299D-B6285F51D948}"/>
          </ac:spMkLst>
        </pc:spChg>
        <pc:spChg chg="add mod">
          <ac:chgData name="Andreja Ivartnik Kanduč" userId="2210235c-e18f-4c87-86d2-8d7082d993d4" providerId="ADAL" clId="{27F68B91-F0AF-4D7F-A7F5-05E652BD0D77}" dt="2024-10-17T08:41:39.089" v="1978" actId="208"/>
          <ac:spMkLst>
            <pc:docMk/>
            <pc:sldMk cId="811634855" sldId="872"/>
            <ac:spMk id="7" creationId="{DC2D86C1-4C35-AEB2-482A-ECECC986C01C}"/>
          </ac:spMkLst>
        </pc:spChg>
        <pc:picChg chg="del">
          <ac:chgData name="Andreja Ivartnik Kanduč" userId="2210235c-e18f-4c87-86d2-8d7082d993d4" providerId="ADAL" clId="{27F68B91-F0AF-4D7F-A7F5-05E652BD0D77}" dt="2024-10-16T13:39:56.536" v="1331" actId="478"/>
          <ac:picMkLst>
            <pc:docMk/>
            <pc:sldMk cId="811634855" sldId="872"/>
            <ac:picMk id="2" creationId="{57821D97-B615-68DD-B152-A051CD6960BF}"/>
          </ac:picMkLst>
        </pc:picChg>
        <pc:picChg chg="add del mod">
          <ac:chgData name="Andreja Ivartnik Kanduč" userId="2210235c-e18f-4c87-86d2-8d7082d993d4" providerId="ADAL" clId="{27F68B91-F0AF-4D7F-A7F5-05E652BD0D77}" dt="2024-10-17T08:32:49.968" v="1707" actId="478"/>
          <ac:picMkLst>
            <pc:docMk/>
            <pc:sldMk cId="811634855" sldId="872"/>
            <ac:picMk id="3" creationId="{42CDF893-A837-6ABE-4742-1E8AAB6668D8}"/>
          </ac:picMkLst>
        </pc:picChg>
        <pc:picChg chg="add del mod">
          <ac:chgData name="Andreja Ivartnik Kanduč" userId="2210235c-e18f-4c87-86d2-8d7082d993d4" providerId="ADAL" clId="{27F68B91-F0AF-4D7F-A7F5-05E652BD0D77}" dt="2024-10-17T08:32:52.115" v="1708" actId="478"/>
          <ac:picMkLst>
            <pc:docMk/>
            <pc:sldMk cId="811634855" sldId="872"/>
            <ac:picMk id="4" creationId="{A2AC9B8A-A545-D0BC-A714-6E22F4076571}"/>
          </ac:picMkLst>
        </pc:picChg>
      </pc:sldChg>
      <pc:sldChg chg="add del">
        <pc:chgData name="Andreja Ivartnik Kanduč" userId="2210235c-e18f-4c87-86d2-8d7082d993d4" providerId="ADAL" clId="{27F68B91-F0AF-4D7F-A7F5-05E652BD0D77}" dt="2024-10-16T13:23:29.855" v="1143"/>
        <pc:sldMkLst>
          <pc:docMk/>
          <pc:sldMk cId="4204210873" sldId="872"/>
        </pc:sldMkLst>
      </pc:sldChg>
      <pc:sldChg chg="addSp delSp modSp add mod ord">
        <pc:chgData name="Andreja Ivartnik Kanduč" userId="2210235c-e18f-4c87-86d2-8d7082d993d4" providerId="ADAL" clId="{27F68B91-F0AF-4D7F-A7F5-05E652BD0D77}" dt="2024-10-17T07:26:43.478" v="1657" actId="1076"/>
        <pc:sldMkLst>
          <pc:docMk/>
          <pc:sldMk cId="374912169" sldId="873"/>
        </pc:sldMkLst>
        <pc:spChg chg="del">
          <ac:chgData name="Andreja Ivartnik Kanduč" userId="2210235c-e18f-4c87-86d2-8d7082d993d4" providerId="ADAL" clId="{27F68B91-F0AF-4D7F-A7F5-05E652BD0D77}" dt="2024-10-16T13:46:15.599" v="1410" actId="478"/>
          <ac:spMkLst>
            <pc:docMk/>
            <pc:sldMk cId="374912169" sldId="873"/>
            <ac:spMk id="13" creationId="{F7094215-10E3-8272-F8D9-5C598C73F4D7}"/>
          </ac:spMkLst>
        </pc:spChg>
        <pc:graphicFrameChg chg="add mod modGraphic">
          <ac:chgData name="Andreja Ivartnik Kanduč" userId="2210235c-e18f-4c87-86d2-8d7082d993d4" providerId="ADAL" clId="{27F68B91-F0AF-4D7F-A7F5-05E652BD0D77}" dt="2024-10-17T07:26:43.478" v="1657" actId="1076"/>
          <ac:graphicFrameMkLst>
            <pc:docMk/>
            <pc:sldMk cId="374912169" sldId="873"/>
            <ac:graphicFrameMk id="2" creationId="{625D1A02-25C4-3E3F-4F72-85BB85220512}"/>
          </ac:graphicFrameMkLst>
        </pc:graphicFrameChg>
        <pc:graphicFrameChg chg="add mod">
          <ac:chgData name="Andreja Ivartnik Kanduč" userId="2210235c-e18f-4c87-86d2-8d7082d993d4" providerId="ADAL" clId="{27F68B91-F0AF-4D7F-A7F5-05E652BD0D77}" dt="2024-10-17T07:26:01.581" v="1650"/>
          <ac:graphicFrameMkLst>
            <pc:docMk/>
            <pc:sldMk cId="374912169" sldId="873"/>
            <ac:graphicFrameMk id="7" creationId="{54E92426-D24D-44DB-A9D5-AEA869369046}"/>
          </ac:graphicFrameMkLst>
        </pc:graphicFrameChg>
        <pc:picChg chg="add del mod">
          <ac:chgData name="Andreja Ivartnik Kanduč" userId="2210235c-e18f-4c87-86d2-8d7082d993d4" providerId="ADAL" clId="{27F68B91-F0AF-4D7F-A7F5-05E652BD0D77}" dt="2024-10-17T07:26:08.369" v="1653" actId="478"/>
          <ac:picMkLst>
            <pc:docMk/>
            <pc:sldMk cId="374912169" sldId="873"/>
            <ac:picMk id="3" creationId="{4C6CFF61-4084-B47A-C564-40C8819D4898}"/>
          </ac:picMkLst>
        </pc:picChg>
        <pc:picChg chg="add del mod">
          <ac:chgData name="Andreja Ivartnik Kanduč" userId="2210235c-e18f-4c87-86d2-8d7082d993d4" providerId="ADAL" clId="{27F68B91-F0AF-4D7F-A7F5-05E652BD0D77}" dt="2024-10-17T07:21:36.447" v="1638" actId="478"/>
          <ac:picMkLst>
            <pc:docMk/>
            <pc:sldMk cId="374912169" sldId="873"/>
            <ac:picMk id="4" creationId="{4E65C5EC-2864-89D4-A3E2-12B978281DFE}"/>
          </ac:picMkLst>
        </pc:picChg>
        <pc:picChg chg="add del mod">
          <ac:chgData name="Andreja Ivartnik Kanduč" userId="2210235c-e18f-4c87-86d2-8d7082d993d4" providerId="ADAL" clId="{27F68B91-F0AF-4D7F-A7F5-05E652BD0D77}" dt="2024-10-17T07:25:57.029" v="1648" actId="478"/>
          <ac:picMkLst>
            <pc:docMk/>
            <pc:sldMk cId="374912169" sldId="873"/>
            <ac:picMk id="5" creationId="{1EBF7B93-7E01-01F8-93F4-423B28FAA1F3}"/>
          </ac:picMkLst>
        </pc:picChg>
        <pc:picChg chg="add mod">
          <ac:chgData name="Andreja Ivartnik Kanduč" userId="2210235c-e18f-4c87-86d2-8d7082d993d4" providerId="ADAL" clId="{27F68B91-F0AF-4D7F-A7F5-05E652BD0D77}" dt="2024-10-17T07:26:28.268" v="1656" actId="1076"/>
          <ac:picMkLst>
            <pc:docMk/>
            <pc:sldMk cId="374912169" sldId="873"/>
            <ac:picMk id="8" creationId="{D9089F3A-274E-A497-D144-882AF993E8DA}"/>
          </ac:picMkLst>
        </pc:picChg>
      </pc:sldChg>
      <pc:sldChg chg="modSp add mod">
        <pc:chgData name="Andreja Ivartnik Kanduč" userId="2210235c-e18f-4c87-86d2-8d7082d993d4" providerId="ADAL" clId="{27F68B91-F0AF-4D7F-A7F5-05E652BD0D77}" dt="2024-10-17T08:32:39.487" v="1704" actId="20577"/>
        <pc:sldMkLst>
          <pc:docMk/>
          <pc:sldMk cId="188809820" sldId="874"/>
        </pc:sldMkLst>
        <pc:spChg chg="mod">
          <ac:chgData name="Andreja Ivartnik Kanduč" userId="2210235c-e18f-4c87-86d2-8d7082d993d4" providerId="ADAL" clId="{27F68B91-F0AF-4D7F-A7F5-05E652BD0D77}" dt="2024-10-17T08:32:39.487" v="1704" actId="20577"/>
          <ac:spMkLst>
            <pc:docMk/>
            <pc:sldMk cId="188809820" sldId="874"/>
            <ac:spMk id="6" creationId="{FE26F560-129A-8E50-C34B-B3D72D01C252}"/>
          </ac:spMkLst>
        </pc:spChg>
      </pc:sldChg>
      <pc:sldMasterChg chg="delSldLayout">
        <pc:chgData name="Andreja Ivartnik Kanduč" userId="2210235c-e18f-4c87-86d2-8d7082d993d4" providerId="ADAL" clId="{27F68B91-F0AF-4D7F-A7F5-05E652BD0D77}" dt="2024-10-16T13:16:09.932" v="974" actId="47"/>
        <pc:sldMasterMkLst>
          <pc:docMk/>
          <pc:sldMasterMk cId="2942763600" sldId="2147483648"/>
        </pc:sldMasterMkLst>
        <pc:sldLayoutChg chg="del">
          <pc:chgData name="Andreja Ivartnik Kanduč" userId="2210235c-e18f-4c87-86d2-8d7082d993d4" providerId="ADAL" clId="{27F68B91-F0AF-4D7F-A7F5-05E652BD0D77}" dt="2024-10-16T13:16:09.932" v="974" actId="47"/>
          <pc:sldLayoutMkLst>
            <pc:docMk/>
            <pc:sldMasterMk cId="2942763600" sldId="2147483648"/>
            <pc:sldLayoutMk cId="2377244620" sldId="2147483664"/>
          </pc:sldLayoutMkLst>
        </pc:sldLayoutChg>
      </pc:sldMasterChg>
    </pc:docChg>
  </pc:docChgLst>
  <pc:docChgLst>
    <pc:chgData name="Igor Podbelšek" userId="S::igor.podbelsek@eimv.si::99c8901a-3554-447b-b92d-c3d44592c3a3" providerId="AD" clId="Web-{8D436077-7254-2301-2981-17EB24984DAD}"/>
    <pc:docChg chg="modSld">
      <pc:chgData name="Igor Podbelšek" userId="S::igor.podbelsek@eimv.si::99c8901a-3554-447b-b92d-c3d44592c3a3" providerId="AD" clId="Web-{8D436077-7254-2301-2981-17EB24984DAD}" dt="2024-10-17T06:15:51.532" v="274"/>
      <pc:docMkLst>
        <pc:docMk/>
      </pc:docMkLst>
      <pc:sldChg chg="modSp">
        <pc:chgData name="Igor Podbelšek" userId="S::igor.podbelsek@eimv.si::99c8901a-3554-447b-b92d-c3d44592c3a3" providerId="AD" clId="Web-{8D436077-7254-2301-2981-17EB24984DAD}" dt="2024-10-17T06:03:07.310" v="63"/>
        <pc:sldMkLst>
          <pc:docMk/>
          <pc:sldMk cId="3305242953" sldId="256"/>
        </pc:sldMkLst>
        <pc:spChg chg="mod">
          <ac:chgData name="Igor Podbelšek" userId="S::igor.podbelsek@eimv.si::99c8901a-3554-447b-b92d-c3d44592c3a3" providerId="AD" clId="Web-{8D436077-7254-2301-2981-17EB24984DAD}" dt="2024-10-17T06:02:23.622" v="1" actId="20577"/>
          <ac:spMkLst>
            <pc:docMk/>
            <pc:sldMk cId="3305242953" sldId="256"/>
            <ac:spMk id="2" creationId="{9ACD52E8-4E42-D499-D52F-FE0909FF4272}"/>
          </ac:spMkLst>
        </pc:spChg>
        <pc:graphicFrameChg chg="mod modGraphic">
          <ac:chgData name="Igor Podbelšek" userId="S::igor.podbelsek@eimv.si::99c8901a-3554-447b-b92d-c3d44592c3a3" providerId="AD" clId="Web-{8D436077-7254-2301-2981-17EB24984DAD}" dt="2024-10-17T06:03:07.310" v="63"/>
          <ac:graphicFrameMkLst>
            <pc:docMk/>
            <pc:sldMk cId="3305242953" sldId="256"/>
            <ac:graphicFrameMk id="6" creationId="{FC4118B3-B070-601E-B7CC-79D87283DE2C}"/>
          </ac:graphicFrameMkLst>
        </pc:graphicFrameChg>
      </pc:sldChg>
      <pc:sldChg chg="modSp">
        <pc:chgData name="Igor Podbelšek" userId="S::igor.podbelsek@eimv.si::99c8901a-3554-447b-b92d-c3d44592c3a3" providerId="AD" clId="Web-{8D436077-7254-2301-2981-17EB24984DAD}" dt="2024-10-17T06:15:51.532" v="274"/>
        <pc:sldMkLst>
          <pc:docMk/>
          <pc:sldMk cId="27886305" sldId="257"/>
        </pc:sldMkLst>
        <pc:graphicFrameChg chg="mod modGraphic">
          <ac:chgData name="Igor Podbelšek" userId="S::igor.podbelsek@eimv.si::99c8901a-3554-447b-b92d-c3d44592c3a3" providerId="AD" clId="Web-{8D436077-7254-2301-2981-17EB24984DAD}" dt="2024-10-17T06:15:51.532" v="274"/>
          <ac:graphicFrameMkLst>
            <pc:docMk/>
            <pc:sldMk cId="27886305" sldId="257"/>
            <ac:graphicFrameMk id="6" creationId="{FC4118B3-B070-601E-B7CC-79D87283DE2C}"/>
          </ac:graphicFrameMkLst>
        </pc:graphicFrameChg>
      </pc:sldChg>
      <pc:sldChg chg="modSp">
        <pc:chgData name="Igor Podbelšek" userId="S::igor.podbelsek@eimv.si::99c8901a-3554-447b-b92d-c3d44592c3a3" providerId="AD" clId="Web-{8D436077-7254-2301-2981-17EB24984DAD}" dt="2024-10-17T06:03:24.170" v="64" actId="1076"/>
        <pc:sldMkLst>
          <pc:docMk/>
          <pc:sldMk cId="3737963768" sldId="260"/>
        </pc:sldMkLst>
        <pc:picChg chg="mod">
          <ac:chgData name="Igor Podbelšek" userId="S::igor.podbelsek@eimv.si::99c8901a-3554-447b-b92d-c3d44592c3a3" providerId="AD" clId="Web-{8D436077-7254-2301-2981-17EB24984DAD}" dt="2024-10-17T06:03:24.170" v="64" actId="1076"/>
          <ac:picMkLst>
            <pc:docMk/>
            <pc:sldMk cId="3737963768" sldId="260"/>
            <ac:picMk id="2" creationId="{362E5557-291C-0CDA-217E-FD2CF2343967}"/>
          </ac:picMkLst>
        </pc:picChg>
      </pc:sldChg>
      <pc:sldChg chg="modSp">
        <pc:chgData name="Igor Podbelšek" userId="S::igor.podbelsek@eimv.si::99c8901a-3554-447b-b92d-c3d44592c3a3" providerId="AD" clId="Web-{8D436077-7254-2301-2981-17EB24984DAD}" dt="2024-10-17T06:03:43.280" v="66" actId="1076"/>
        <pc:sldMkLst>
          <pc:docMk/>
          <pc:sldMk cId="4078264076" sldId="261"/>
        </pc:sldMkLst>
        <pc:picChg chg="mod">
          <ac:chgData name="Igor Podbelšek" userId="S::igor.podbelsek@eimv.si::99c8901a-3554-447b-b92d-c3d44592c3a3" providerId="AD" clId="Web-{8D436077-7254-2301-2981-17EB24984DAD}" dt="2024-10-17T06:03:31.389" v="65" actId="1076"/>
          <ac:picMkLst>
            <pc:docMk/>
            <pc:sldMk cId="4078264076" sldId="261"/>
            <ac:picMk id="2" creationId="{C5612102-7B3B-529A-D796-EE72C0F1E827}"/>
          </ac:picMkLst>
        </pc:picChg>
        <pc:picChg chg="mod">
          <ac:chgData name="Igor Podbelšek" userId="S::igor.podbelsek@eimv.si::99c8901a-3554-447b-b92d-c3d44592c3a3" providerId="AD" clId="Web-{8D436077-7254-2301-2981-17EB24984DAD}" dt="2024-10-17T06:03:43.280" v="66" actId="1076"/>
          <ac:picMkLst>
            <pc:docMk/>
            <pc:sldMk cId="4078264076" sldId="261"/>
            <ac:picMk id="4" creationId="{4471C83E-9568-2A6B-EC19-2C5C0C829876}"/>
          </ac:picMkLst>
        </pc:picChg>
      </pc:sldChg>
      <pc:sldChg chg="modSp">
        <pc:chgData name="Igor Podbelšek" userId="S::igor.podbelsek@eimv.si::99c8901a-3554-447b-b92d-c3d44592c3a3" providerId="AD" clId="Web-{8D436077-7254-2301-2981-17EB24984DAD}" dt="2024-10-17T06:04:06.031" v="68" actId="1076"/>
        <pc:sldMkLst>
          <pc:docMk/>
          <pc:sldMk cId="3658010172" sldId="850"/>
        </pc:sldMkLst>
        <pc:picChg chg="mod">
          <ac:chgData name="Igor Podbelšek" userId="S::igor.podbelsek@eimv.si::99c8901a-3554-447b-b92d-c3d44592c3a3" providerId="AD" clId="Web-{8D436077-7254-2301-2981-17EB24984DAD}" dt="2024-10-17T06:04:06.031" v="68" actId="1076"/>
          <ac:picMkLst>
            <pc:docMk/>
            <pc:sldMk cId="3658010172" sldId="850"/>
            <ac:picMk id="6" creationId="{9A73144F-1D48-D5D3-0DFB-070615E6FDDF}"/>
          </ac:picMkLst>
        </pc:picChg>
      </pc:sldChg>
      <pc:sldChg chg="modSp">
        <pc:chgData name="Igor Podbelšek" userId="S::igor.podbelsek@eimv.si::99c8901a-3554-447b-b92d-c3d44592c3a3" providerId="AD" clId="Web-{8D436077-7254-2301-2981-17EB24984DAD}" dt="2024-10-17T06:04:20.812" v="71" actId="1076"/>
        <pc:sldMkLst>
          <pc:docMk/>
          <pc:sldMk cId="976852493" sldId="864"/>
        </pc:sldMkLst>
        <pc:spChg chg="mod">
          <ac:chgData name="Igor Podbelšek" userId="S::igor.podbelsek@eimv.si::99c8901a-3554-447b-b92d-c3d44592c3a3" providerId="AD" clId="Web-{8D436077-7254-2301-2981-17EB24984DAD}" dt="2024-10-17T06:04:20.812" v="71" actId="1076"/>
          <ac:spMkLst>
            <pc:docMk/>
            <pc:sldMk cId="976852493" sldId="864"/>
            <ac:spMk id="4" creationId="{680AE7BC-8F1E-5C1B-ED0B-B35D9BCC1254}"/>
          </ac:spMkLst>
        </pc:spChg>
        <pc:spChg chg="mod">
          <ac:chgData name="Igor Podbelšek" userId="S::igor.podbelsek@eimv.si::99c8901a-3554-447b-b92d-c3d44592c3a3" providerId="AD" clId="Web-{8D436077-7254-2301-2981-17EB24984DAD}" dt="2024-10-17T06:04:19.047" v="70" actId="1076"/>
          <ac:spMkLst>
            <pc:docMk/>
            <pc:sldMk cId="976852493" sldId="864"/>
            <ac:spMk id="5" creationId="{C4988DDE-C3AB-5B70-CB8A-E1EDAEF0E781}"/>
          </ac:spMkLst>
        </pc:spChg>
        <pc:spChg chg="mod">
          <ac:chgData name="Igor Podbelšek" userId="S::igor.podbelsek@eimv.si::99c8901a-3554-447b-b92d-c3d44592c3a3" providerId="AD" clId="Web-{8D436077-7254-2301-2981-17EB24984DAD}" dt="2024-10-17T06:04:15.640" v="69" actId="1076"/>
          <ac:spMkLst>
            <pc:docMk/>
            <pc:sldMk cId="976852493" sldId="864"/>
            <ac:spMk id="7" creationId="{89302AA1-AF0C-A206-5E3B-C9FAFDE78964}"/>
          </ac:spMkLst>
        </pc:spChg>
      </pc:sldChg>
      <pc:sldChg chg="modSp">
        <pc:chgData name="Igor Podbelšek" userId="S::igor.podbelsek@eimv.si::99c8901a-3554-447b-b92d-c3d44592c3a3" providerId="AD" clId="Web-{8D436077-7254-2301-2981-17EB24984DAD}" dt="2024-10-17T06:14:46.687" v="74" actId="1076"/>
        <pc:sldMkLst>
          <pc:docMk/>
          <pc:sldMk cId="811634855" sldId="872"/>
        </pc:sldMkLst>
        <pc:picChg chg="mod">
          <ac:chgData name="Igor Podbelšek" userId="S::igor.podbelsek@eimv.si::99c8901a-3554-447b-b92d-c3d44592c3a3" providerId="AD" clId="Web-{8D436077-7254-2301-2981-17EB24984DAD}" dt="2024-10-17T06:14:30.139" v="72" actId="1076"/>
          <ac:picMkLst>
            <pc:docMk/>
            <pc:sldMk cId="811634855" sldId="872"/>
            <ac:picMk id="3" creationId="{42CDF893-A837-6ABE-4742-1E8AAB6668D8}"/>
          </ac:picMkLst>
        </pc:picChg>
        <pc:picChg chg="mod">
          <ac:chgData name="Igor Podbelšek" userId="S::igor.podbelsek@eimv.si::99c8901a-3554-447b-b92d-c3d44592c3a3" providerId="AD" clId="Web-{8D436077-7254-2301-2981-17EB24984DAD}" dt="2024-10-17T06:14:46.687" v="74" actId="1076"/>
          <ac:picMkLst>
            <pc:docMk/>
            <pc:sldMk cId="811634855" sldId="872"/>
            <ac:picMk id="4" creationId="{A2AC9B8A-A545-D0BC-A714-6E22F4076571}"/>
          </ac:picMkLst>
        </pc:picChg>
      </pc:sldChg>
      <pc:sldChg chg="modSp">
        <pc:chgData name="Igor Podbelšek" userId="S::igor.podbelsek@eimv.si::99c8901a-3554-447b-b92d-c3d44592c3a3" providerId="AD" clId="Web-{8D436077-7254-2301-2981-17EB24984DAD}" dt="2024-10-17T06:04:00.530" v="67" actId="1076"/>
        <pc:sldMkLst>
          <pc:docMk/>
          <pc:sldMk cId="374912169" sldId="873"/>
        </pc:sldMkLst>
        <pc:picChg chg="mod">
          <ac:chgData name="Igor Podbelšek" userId="S::igor.podbelsek@eimv.si::99c8901a-3554-447b-b92d-c3d44592c3a3" providerId="AD" clId="Web-{8D436077-7254-2301-2981-17EB24984DAD}" dt="2024-10-17T06:04:00.530" v="67" actId="1076"/>
          <ac:picMkLst>
            <pc:docMk/>
            <pc:sldMk cId="374912169" sldId="873"/>
            <ac:picMk id="3" creationId="{4C6CFF61-4084-B47A-C564-40C8819D489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71DEC-E17F-43F5-993B-D06BFDE98161}" type="datetimeFigureOut">
              <a:rPr lang="sl-SI" smtClean="0"/>
              <a:t>17. 10. 2024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9AE3A-1178-4F56-9E68-6F280F19D0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32672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si/zbirke/projekti-in-programi/ukrepi-drzave-za-pomoc-po-poplavah-avgusta-2023/12-mesecev-po-poplavah-avgusta-2023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Škoda po poplavah ocenjena na 3 </a:t>
            </a:r>
            <a:r>
              <a:rPr lang="sl-SI" b="0" i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miljarde</a:t>
            </a:r>
            <a:r>
              <a:rPr lang="sl-SI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Söhne"/>
              </a:rPr>
              <a:t> evrov </a:t>
            </a:r>
            <a:r>
              <a:rPr lang="sl-SI" dirty="0">
                <a:hlinkClick r:id="rId3"/>
              </a:rPr>
              <a:t>12 mesecev po poplavah avgusta 2023 | GOV.SI</a:t>
            </a:r>
            <a:endParaRPr lang="sl-SI" dirty="0"/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19AE3A-1178-4F56-9E68-6F280F19D074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1416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58D14-FD73-28AF-5C38-7B015B8E7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C2A436-2AAB-7539-2C6B-1F056B3E41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EEE022-A1D4-244E-CD8F-B10EBB4478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75D3B2-E6DD-7DAB-7490-AC97A17562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BF3E4C-ABB1-4668-9CE0-C2F1466BDA5D}" type="slidenum">
              <a:rPr lang="en-SI" smtClean="0"/>
              <a:t>10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940663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D18B4-E334-653B-2960-A28F3746FC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27FA44-021F-AB53-EBAC-DC01621418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F4A840-8ED8-39F6-AA3C-DDBAAF9A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3A8B4-24B4-A8F5-D0E7-912F57D60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D136F-38A4-EFB0-5672-B6A39283A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45627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CDEE3-E2A4-CF07-3EA8-E4F957311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F180A-2162-C90A-7358-F888D85CBB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41A83-5E65-0939-7605-97145B7C0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82F90-613F-2F3D-6DE5-3FB1EC0F7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D55108-FE21-B772-FFFA-E974383EF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51029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3F28A5-230B-4EF8-38EB-3991B66C13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33E593-FA87-3505-2ACF-A8F75DB9B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918FC2-327C-02CB-5D72-EFD537E0B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6B7292-107C-A532-72F8-4B488C9D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2EC39E-53F7-AA67-F445-9E5D2929F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40011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8682" y="2756"/>
            <a:ext cx="12240681" cy="6887424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199456" y="3525011"/>
            <a:ext cx="7296811" cy="8640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48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US" dirty="0"/>
              <a:t>Click to edit Master</a:t>
            </a:r>
            <a:endParaRPr lang="sl-SI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00C9E8D6-8D8B-55FD-0945-25F8DA81B6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99457" y="4581128"/>
            <a:ext cx="5185833" cy="576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US" dirty="0"/>
              <a:t>Click to edit Master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04408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6542"/>
            <a:ext cx="12165137" cy="684491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20755"/>
            <a:ext cx="7694645" cy="864096"/>
          </a:xfrm>
          <a:prstGeom prst="rect">
            <a:avLst/>
          </a:prstGeom>
        </p:spPr>
        <p:txBody>
          <a:bodyPr/>
          <a:lstStyle>
            <a:lvl1pPr algn="l">
              <a:defRPr sz="4267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8" name="Označba mesta besedila 7">
            <a:extLst>
              <a:ext uri="{FF2B5EF4-FFF2-40B4-BE49-F238E27FC236}">
                <a16:creationId xmlns:a16="http://schemas.microsoft.com/office/drawing/2014/main" id="{7F559EE5-91F4-D8E4-7051-FAE1B7F9B1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2" y="2372883"/>
            <a:ext cx="7680853" cy="38404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585" indent="0">
              <a:buNone/>
              <a:defRPr sz="1867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19170" indent="0">
              <a:buNone/>
              <a:defRPr sz="1867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28754" indent="0">
              <a:buNone/>
              <a:defRPr sz="1867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438339" indent="0">
              <a:buNone/>
              <a:defRPr sz="1867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244999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re 20"/>
          <p:cNvSpPr>
            <a:spLocks noGrp="1"/>
          </p:cNvSpPr>
          <p:nvPr>
            <p:ph type="title" hasCustomPrompt="1"/>
          </p:nvPr>
        </p:nvSpPr>
        <p:spPr>
          <a:xfrm>
            <a:off x="525970" y="413249"/>
            <a:ext cx="8951423" cy="69783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err="1"/>
              <a:t>Title</a:t>
            </a:r>
            <a:r>
              <a:rPr lang="fr-FR"/>
              <a:t> of slide</a:t>
            </a:r>
          </a:p>
        </p:txBody>
      </p:sp>
      <p:sp>
        <p:nvSpPr>
          <p:cNvPr id="12" name="Espace réservé du texte 24"/>
          <p:cNvSpPr>
            <a:spLocks noGrp="1"/>
          </p:cNvSpPr>
          <p:nvPr>
            <p:ph type="body" sz="quarter" idx="10"/>
          </p:nvPr>
        </p:nvSpPr>
        <p:spPr>
          <a:xfrm>
            <a:off x="525464" y="2286001"/>
            <a:ext cx="8951912" cy="3933825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3" name="Espace réservé du texte 26"/>
          <p:cNvSpPr>
            <a:spLocks noGrp="1"/>
          </p:cNvSpPr>
          <p:nvPr>
            <p:ph type="body" sz="quarter" idx="11" hasCustomPrompt="1"/>
          </p:nvPr>
        </p:nvSpPr>
        <p:spPr>
          <a:xfrm>
            <a:off x="525463" y="1165226"/>
            <a:ext cx="8951912" cy="687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fr-FR" err="1"/>
              <a:t>Subtitle</a:t>
            </a:r>
            <a:r>
              <a:rPr lang="fr-FR"/>
              <a:t> if </a:t>
            </a:r>
            <a:r>
              <a:rPr lang="fr-FR" err="1"/>
              <a:t>needed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8155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re 20"/>
          <p:cNvSpPr>
            <a:spLocks noGrp="1"/>
          </p:cNvSpPr>
          <p:nvPr>
            <p:ph type="title" hasCustomPrompt="1"/>
          </p:nvPr>
        </p:nvSpPr>
        <p:spPr>
          <a:xfrm>
            <a:off x="525970" y="413249"/>
            <a:ext cx="8951423" cy="697832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r>
              <a:rPr lang="fr-FR" err="1"/>
              <a:t>Title</a:t>
            </a:r>
            <a:r>
              <a:rPr lang="fr-FR"/>
              <a:t> of slide</a:t>
            </a:r>
          </a:p>
        </p:txBody>
      </p:sp>
      <p:sp>
        <p:nvSpPr>
          <p:cNvPr id="8" name="Espace réservé du texte 26"/>
          <p:cNvSpPr>
            <a:spLocks noGrp="1"/>
          </p:cNvSpPr>
          <p:nvPr>
            <p:ph type="body" sz="quarter" idx="11" hasCustomPrompt="1"/>
          </p:nvPr>
        </p:nvSpPr>
        <p:spPr>
          <a:xfrm>
            <a:off x="525463" y="1165226"/>
            <a:ext cx="8951912" cy="687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fr-FR" sz="20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89" indent="0">
              <a:buNone/>
              <a:defRPr/>
            </a:lvl2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</a:pPr>
            <a:r>
              <a:rPr lang="fr-FR" err="1"/>
              <a:t>Subtitle</a:t>
            </a:r>
            <a:r>
              <a:rPr lang="fr-FR"/>
              <a:t> if </a:t>
            </a:r>
            <a:r>
              <a:rPr lang="fr-FR" err="1"/>
              <a:t>needed</a:t>
            </a:r>
            <a:endParaRPr lang="fr-FR"/>
          </a:p>
        </p:txBody>
      </p:sp>
      <p:sp>
        <p:nvSpPr>
          <p:cNvPr id="9" name="Espace réservé du tableau 2"/>
          <p:cNvSpPr>
            <a:spLocks noGrp="1"/>
          </p:cNvSpPr>
          <p:nvPr>
            <p:ph type="tbl" sz="quarter" idx="12" hasCustomPrompt="1"/>
          </p:nvPr>
        </p:nvSpPr>
        <p:spPr>
          <a:xfrm>
            <a:off x="525463" y="1900350"/>
            <a:ext cx="8951912" cy="443394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Insert </a:t>
            </a:r>
            <a:r>
              <a:rPr lang="fr-FR" err="1"/>
              <a:t>your</a:t>
            </a:r>
            <a:r>
              <a:rPr lang="fr-FR"/>
              <a:t> table</a:t>
            </a:r>
          </a:p>
        </p:txBody>
      </p:sp>
    </p:spTree>
    <p:extLst>
      <p:ext uri="{BB962C8B-B14F-4D97-AF65-F5344CB8AC3E}">
        <p14:creationId xmlns:p14="http://schemas.microsoft.com/office/powerpoint/2010/main" val="700876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6542"/>
            <a:ext cx="12165137" cy="684491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20755"/>
            <a:ext cx="7694645" cy="864096"/>
          </a:xfrm>
          <a:prstGeom prst="rect">
            <a:avLst/>
          </a:prstGeom>
        </p:spPr>
        <p:txBody>
          <a:bodyPr/>
          <a:lstStyle>
            <a:lvl1pPr algn="l">
              <a:defRPr sz="4267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8" name="Označba mesta besedila 7">
            <a:extLst>
              <a:ext uri="{FF2B5EF4-FFF2-40B4-BE49-F238E27FC236}">
                <a16:creationId xmlns:a16="http://schemas.microsoft.com/office/drawing/2014/main" id="{7F559EE5-91F4-D8E4-7051-FAE1B7F9B19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3392" y="2372883"/>
            <a:ext cx="7680853" cy="38404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585" indent="0">
              <a:buNone/>
              <a:defRPr sz="1867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19170" indent="0">
              <a:buNone/>
              <a:defRPr sz="1867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28754" indent="0">
              <a:buNone/>
              <a:defRPr sz="1867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438339" indent="0">
              <a:buNone/>
              <a:defRPr sz="1867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l-SI" dirty="0" err="1"/>
              <a:t>Lorem</a:t>
            </a:r>
            <a:r>
              <a:rPr lang="sl-SI" dirty="0"/>
              <a:t> </a:t>
            </a:r>
            <a:r>
              <a:rPr lang="sl-SI" dirty="0" err="1"/>
              <a:t>ipsum</a:t>
            </a:r>
            <a:r>
              <a:rPr lang="sl-SI" dirty="0"/>
              <a:t> </a:t>
            </a:r>
            <a:r>
              <a:rPr lang="sl-SI" dirty="0" err="1"/>
              <a:t>dolor</a:t>
            </a:r>
            <a:r>
              <a:rPr lang="sl-SI" dirty="0"/>
              <a:t> sit</a:t>
            </a:r>
          </a:p>
          <a:p>
            <a:pPr lvl="0"/>
            <a:endParaRPr lang="sl-SI" dirty="0"/>
          </a:p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5408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EDBF-66E1-6AE5-3A6C-F96C2D4CC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AD017-2C88-BA09-DF54-0D88EA087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ACCB2-20EE-E243-0F36-67D9D69FB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84C9C-6B1C-A184-F1CD-3F96906BD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37945-BDC3-D3E2-074A-DAA6BF91D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46406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D1549-9400-1617-E4D7-B8BFD7DAB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D8D7D0-201B-7C4E-1D4B-EF2B3CDDA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2489A-22CB-CD45-3BA7-EA736CB8A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654CD-A856-2EDA-4CB0-452204CBB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7F190-7B9B-68CE-89C1-039B6BBCD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6619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7D629-75E8-118F-8FF0-357A0506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3B9DB-BD48-72A8-C193-2F899D4E9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AEE5AA-4F68-2CBB-48C3-389CA3484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D3B5E9-5C79-5AB7-FBFF-351CEE3AC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5634A2-2655-69C3-3438-D7DB4537F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1804FF-1572-CD94-DF76-B14BDF27D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47075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F4711-8CB0-0C81-9E88-51C451341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482E6F-9988-5D78-0FF4-55CB17467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3A5C92-9458-FE2F-7EFF-DA5F34987F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5F0804-3A6E-2FF4-6F12-93B65331B8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10A668-73FE-9F25-E11A-2923A06D7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40CC42-B948-B29C-AAA8-65D717AF2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1463B5-012F-E1C8-60A5-F2C8583E5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B74F0A-842B-9678-3C8A-B824AC97C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1923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694AA-23F3-2D1A-5BBA-A9B8BB244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31712F-AF53-0EA8-742F-C8722390E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B57923-4ADE-4F08-C97A-C9982B1C8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884637-0163-E8B1-3CEC-9383BB548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0820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FC35AD-0CEC-D1EA-97AA-420754219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A6516A-1823-CD49-5C84-115149308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446C4A-934A-41E5-1F32-D122936E6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61154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46CC0-98ED-0258-FFD1-28CFDB103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D187A-6FEC-700D-8655-1720D2684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9AB9E5-B4C4-3254-EE5A-5B60FC5D2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47528D-037D-29CF-7A55-88D244DEB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FCFD7-384B-9BEF-9A68-CA62D35C2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D5B1D-C9EE-4164-975A-43AC7AD1D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95921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8CFE5-F882-1FC4-0BDC-1F8EBFE30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7F152E-C164-5D74-446C-AB2959B9B3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7A6F76-98D5-0BBE-2D80-744FFBE63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A5D646-31FB-12EB-BB44-7E9C8000A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07879-E5CE-6393-E985-D909CAAAD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D7E253-21DD-3562-C744-07B7A618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5422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74CC1B-F5D1-F1FF-1806-773910F84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875625-61BC-8013-E17A-18903B3E5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19991-8D7F-FB5B-9F4E-AF95E54930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2D3A3-2495-4222-BA94-6F00DEBA89A2}" type="datetimeFigureOut">
              <a:rPr lang="sr-Latn-RS" smtClean="0"/>
              <a:t>17.10.2024.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1E9B0-F9FB-57E4-1691-E337D64360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0D8A3-4D48-5AB9-EC1E-5AE2CEEF92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54CE5-A3B8-4A5C-86AF-DE5EB016AB2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4276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9.png"/><Relationship Id="rId7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10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andreja.kanduc@eimv.si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5" Type="http://schemas.openxmlformats.org/officeDocument/2006/relationships/image" Target="../media/image20.svg"/><Relationship Id="rId10" Type="http://schemas.openxmlformats.org/officeDocument/2006/relationships/image" Target="../media/image15.sv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emf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5" Type="http://schemas.openxmlformats.org/officeDocument/2006/relationships/image" Target="../media/image25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C4118B3-B070-601E-B7CC-79D87283DE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8757"/>
              </p:ext>
            </p:extLst>
          </p:nvPr>
        </p:nvGraphicFramePr>
        <p:xfrm>
          <a:off x="3101788" y="328455"/>
          <a:ext cx="9090212" cy="6194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588">
                  <a:extLst>
                    <a:ext uri="{9D8B030D-6E8A-4147-A177-3AD203B41FA5}">
                      <a16:colId xmlns:a16="http://schemas.microsoft.com/office/drawing/2014/main" val="4233672614"/>
                    </a:ext>
                  </a:extLst>
                </a:gridCol>
                <a:gridCol w="8425706">
                  <a:extLst>
                    <a:ext uri="{9D8B030D-6E8A-4147-A177-3AD203B41FA5}">
                      <a16:colId xmlns:a16="http://schemas.microsoft.com/office/drawing/2014/main" val="776555463"/>
                    </a:ext>
                  </a:extLst>
                </a:gridCol>
                <a:gridCol w="305918">
                  <a:extLst>
                    <a:ext uri="{9D8B030D-6E8A-4147-A177-3AD203B41FA5}">
                      <a16:colId xmlns:a16="http://schemas.microsoft.com/office/drawing/2014/main" val="599816651"/>
                    </a:ext>
                  </a:extLst>
                </a:gridCol>
              </a:tblGrid>
              <a:tr h="3741521">
                <a:tc>
                  <a:txBody>
                    <a:bodyPr/>
                    <a:lstStyle/>
                    <a:p>
                      <a:pPr algn="r"/>
                      <a:endParaRPr lang="sr-Latn-RS" sz="36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3600" dirty="0">
                        <a:solidFill>
                          <a:schemeClr val="tx2"/>
                        </a:solidFill>
                        <a:latin typeface="Arial Narrow"/>
                      </a:endParaRPr>
                    </a:p>
                    <a:p>
                      <a:pPr lvl="0" algn="l">
                        <a:buNone/>
                      </a:pPr>
                      <a:endParaRPr lang="en-GB" sz="3600" dirty="0">
                        <a:solidFill>
                          <a:schemeClr val="tx2"/>
                        </a:solidFill>
                        <a:latin typeface="Arial Narrow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3600" dirty="0">
                          <a:solidFill>
                            <a:schemeClr val="tx2"/>
                          </a:solidFill>
                          <a:latin typeface="Arial Narrow"/>
                        </a:rPr>
                        <a:t> Slovenian experiences </a:t>
                      </a:r>
                      <a:r>
                        <a:rPr lang="sl-SI" sz="3600" dirty="0">
                          <a:solidFill>
                            <a:schemeClr val="tx2"/>
                          </a:solidFill>
                          <a:latin typeface="Arial Narrow"/>
                        </a:rPr>
                        <a:t>at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latin typeface="Arial Narrow"/>
                        </a:rPr>
                        <a:t> the implementation of new tariffs</a:t>
                      </a:r>
                      <a:endParaRPr lang="en-GB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sz="36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0746108"/>
                  </a:ext>
                </a:extLst>
              </a:tr>
              <a:tr h="442872">
                <a:tc>
                  <a:txBody>
                    <a:bodyPr/>
                    <a:lstStyle/>
                    <a:p>
                      <a:pPr algn="r"/>
                      <a:endParaRPr lang="sr-Latn-RS" sz="11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sz="11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418965"/>
                  </a:ext>
                </a:extLst>
              </a:tr>
              <a:tr h="2010322">
                <a:tc>
                  <a:txBody>
                    <a:bodyPr/>
                    <a:lstStyle/>
                    <a:p>
                      <a:pPr algn="r"/>
                      <a:endParaRPr lang="sr-Latn-R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53893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78388" cy="6868809"/>
          </a:xfrm>
          <a:prstGeom prst="rect">
            <a:avLst/>
          </a:prstGeom>
        </p:spPr>
      </p:pic>
      <p:sp>
        <p:nvSpPr>
          <p:cNvPr id="2" name="Označba mesta besedila 2">
            <a:extLst>
              <a:ext uri="{FF2B5EF4-FFF2-40B4-BE49-F238E27FC236}">
                <a16:creationId xmlns:a16="http://schemas.microsoft.com/office/drawing/2014/main" id="{9ACD52E8-4E42-D499-D52F-FE0909FF4272}"/>
              </a:ext>
            </a:extLst>
          </p:cNvPr>
          <p:cNvSpPr txBox="1">
            <a:spLocks/>
          </p:cNvSpPr>
          <p:nvPr/>
        </p:nvSpPr>
        <p:spPr>
          <a:xfrm>
            <a:off x="6823371" y="5219954"/>
            <a:ext cx="5184775" cy="5762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/>
              <a:t>Andreja Ivartnik Kanduč, MSc</a:t>
            </a:r>
            <a:endParaRPr lang="sl-SI">
              <a:cs typeface="Calibri" panose="020F0502020204030204"/>
            </a:endParaRPr>
          </a:p>
        </p:txBody>
      </p:sp>
      <p:pic>
        <p:nvPicPr>
          <p:cNvPr id="5" name="Slika 4" descr="Slika, ki vsebuje besede besedilo, pisava, grafika, logotip&#10;&#10;Opis je samodejno ustvarjen">
            <a:extLst>
              <a:ext uri="{FF2B5EF4-FFF2-40B4-BE49-F238E27FC236}">
                <a16:creationId xmlns:a16="http://schemas.microsoft.com/office/drawing/2014/main" id="{6F1098C3-3100-99AD-878A-5FD3CFAC99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788" y="4555671"/>
            <a:ext cx="31877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242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65E55-3A8B-F493-2EED-04AF24394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FEB04-E114-3A0C-FF3A-194D6956F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028" y="212643"/>
            <a:ext cx="8395581" cy="864096"/>
          </a:xfrm>
        </p:spPr>
        <p:txBody>
          <a:bodyPr>
            <a:normAutofit fontScale="90000"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Network charges impact on EV charging</a:t>
            </a:r>
            <a:br>
              <a:rPr lang="en-GB" sz="3200" b="1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br>
              <a:rPr lang="sl-SI" sz="3200" dirty="0"/>
            </a:br>
            <a:endParaRPr lang="en-SI" sz="3200" b="1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8B1C3B0F-8380-E150-F33C-CF8FD732EF09}"/>
              </a:ext>
            </a:extLst>
          </p:cNvPr>
          <p:cNvSpPr txBox="1"/>
          <p:nvPr/>
        </p:nvSpPr>
        <p:spPr>
          <a:xfrm>
            <a:off x="369463" y="6488668"/>
            <a:ext cx="609456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I" sz="800" i="1" dirty="0">
                <a:latin typeface="Calibri" panose="020F0502020204030204" pitchFamily="34" charset="0"/>
                <a:ea typeface="Times New Roman" panose="02020603050405020304" pitchFamily="18" charset="0"/>
              </a:rPr>
              <a:t>© </a:t>
            </a:r>
            <a:r>
              <a:rPr lang="en-SI" sz="800" b="1" i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Elektroinštitut</a:t>
            </a:r>
            <a:r>
              <a:rPr lang="en-SI" sz="800" b="1" i="1" dirty="0">
                <a:latin typeface="Calibri" panose="020F0502020204030204" pitchFamily="34" charset="0"/>
                <a:ea typeface="Times New Roman" panose="02020603050405020304" pitchFamily="18" charset="0"/>
              </a:rPr>
              <a:t> Milan Vidmar, 2024</a:t>
            </a:r>
            <a:endParaRPr lang="sl-SI" sz="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9A73144F-1D48-D5D3-0DFB-070615E6F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758" y="3103581"/>
            <a:ext cx="5409437" cy="3270152"/>
          </a:xfrm>
          <a:prstGeom prst="rect">
            <a:avLst/>
          </a:prstGeom>
        </p:spPr>
      </p:pic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5E6BD143-183B-F401-50EE-4F2406297915}"/>
              </a:ext>
            </a:extLst>
          </p:cNvPr>
          <p:cNvGraphicFramePr>
            <a:graphicFrameLocks noGrp="1"/>
          </p:cNvGraphicFramePr>
          <p:nvPr/>
        </p:nvGraphicFramePr>
        <p:xfrm>
          <a:off x="815414" y="934305"/>
          <a:ext cx="10273147" cy="205674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073937">
                  <a:extLst>
                    <a:ext uri="{9D8B030D-6E8A-4147-A177-3AD203B41FA5}">
                      <a16:colId xmlns:a16="http://schemas.microsoft.com/office/drawing/2014/main" val="323972488"/>
                    </a:ext>
                  </a:extLst>
                </a:gridCol>
                <a:gridCol w="1366535">
                  <a:extLst>
                    <a:ext uri="{9D8B030D-6E8A-4147-A177-3AD203B41FA5}">
                      <a16:colId xmlns:a16="http://schemas.microsoft.com/office/drawing/2014/main" val="2972898404"/>
                    </a:ext>
                  </a:extLst>
                </a:gridCol>
                <a:gridCol w="1366535">
                  <a:extLst>
                    <a:ext uri="{9D8B030D-6E8A-4147-A177-3AD203B41FA5}">
                      <a16:colId xmlns:a16="http://schemas.microsoft.com/office/drawing/2014/main" val="2894189423"/>
                    </a:ext>
                  </a:extLst>
                </a:gridCol>
                <a:gridCol w="1366535">
                  <a:extLst>
                    <a:ext uri="{9D8B030D-6E8A-4147-A177-3AD203B41FA5}">
                      <a16:colId xmlns:a16="http://schemas.microsoft.com/office/drawing/2014/main" val="294825560"/>
                    </a:ext>
                  </a:extLst>
                </a:gridCol>
                <a:gridCol w="1366535">
                  <a:extLst>
                    <a:ext uri="{9D8B030D-6E8A-4147-A177-3AD203B41FA5}">
                      <a16:colId xmlns:a16="http://schemas.microsoft.com/office/drawing/2014/main" val="3555533315"/>
                    </a:ext>
                  </a:extLst>
                </a:gridCol>
                <a:gridCol w="1366535">
                  <a:extLst>
                    <a:ext uri="{9D8B030D-6E8A-4147-A177-3AD203B41FA5}">
                      <a16:colId xmlns:a16="http://schemas.microsoft.com/office/drawing/2014/main" val="4103474479"/>
                    </a:ext>
                  </a:extLst>
                </a:gridCol>
                <a:gridCol w="1366535">
                  <a:extLst>
                    <a:ext uri="{9D8B030D-6E8A-4147-A177-3AD203B41FA5}">
                      <a16:colId xmlns:a16="http://schemas.microsoft.com/office/drawing/2014/main" val="2407391524"/>
                    </a:ext>
                  </a:extLst>
                </a:gridCol>
              </a:tblGrid>
              <a:tr h="1246557"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dirty="0">
                          <a:effectLst/>
                        </a:rPr>
                        <a:t> 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dirty="0">
                          <a:effectLst/>
                        </a:rPr>
                        <a:t>po stari metod.</a:t>
                      </a:r>
                      <a:br>
                        <a:rPr lang="sl-SI" sz="1600" u="none" strike="noStrike" dirty="0">
                          <a:effectLst/>
                        </a:rPr>
                      </a:br>
                      <a:r>
                        <a:rPr lang="sl-SI" sz="1600" u="none" strike="noStrike" dirty="0">
                          <a:effectLst/>
                        </a:rPr>
                        <a:t>pred 1.10.2024</a:t>
                      </a:r>
                      <a:br>
                        <a:rPr lang="sl-SI" sz="1600" u="none" strike="noStrike" dirty="0">
                          <a:effectLst/>
                        </a:rPr>
                      </a:br>
                      <a:r>
                        <a:rPr lang="sl-SI" sz="1600" u="none" strike="noStrike" dirty="0">
                          <a:effectLst/>
                        </a:rPr>
                        <a:t>brez EV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effectLst/>
                        </a:rPr>
                        <a:t>po stari metod.</a:t>
                      </a:r>
                      <a:br>
                        <a:rPr lang="pl-PL" sz="1600" u="none" strike="noStrike" dirty="0">
                          <a:effectLst/>
                        </a:rPr>
                      </a:br>
                      <a:r>
                        <a:rPr lang="pl-PL" sz="1600" u="none" strike="noStrike" dirty="0">
                          <a:effectLst/>
                        </a:rPr>
                        <a:t>pred 1.10.2024</a:t>
                      </a:r>
                      <a:br>
                        <a:rPr lang="pl-PL" sz="1600" u="none" strike="noStrike" dirty="0">
                          <a:effectLst/>
                        </a:rPr>
                      </a:br>
                      <a:r>
                        <a:rPr lang="pl-PL" sz="1600" u="none" strike="noStrike" dirty="0">
                          <a:effectLst/>
                        </a:rPr>
                        <a:t>z EV ponoči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effectLst/>
                        </a:rPr>
                        <a:t>postari metod.</a:t>
                      </a:r>
                      <a:br>
                        <a:rPr lang="pl-PL" sz="1600" u="none" strike="noStrike" dirty="0">
                          <a:effectLst/>
                        </a:rPr>
                      </a:br>
                      <a:r>
                        <a:rPr lang="pl-PL" sz="1600" u="none" strike="noStrike" dirty="0">
                          <a:effectLst/>
                        </a:rPr>
                        <a:t>pred 1.10.2024</a:t>
                      </a:r>
                      <a:br>
                        <a:rPr lang="pl-PL" sz="1600" u="none" strike="noStrike" dirty="0">
                          <a:effectLst/>
                        </a:rPr>
                      </a:br>
                      <a:r>
                        <a:rPr lang="pl-PL" sz="1600" u="none" strike="noStrike" dirty="0">
                          <a:effectLst/>
                        </a:rPr>
                        <a:t>z EV podnevi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 dirty="0" err="1">
                          <a:effectLst/>
                        </a:rPr>
                        <a:t>po</a:t>
                      </a:r>
                      <a:r>
                        <a:rPr lang="it-IT" sz="1600" u="none" strike="noStrike" dirty="0">
                          <a:effectLst/>
                        </a:rPr>
                        <a:t> novi </a:t>
                      </a:r>
                      <a:r>
                        <a:rPr lang="it-IT" sz="1600" u="none" strike="noStrike" dirty="0" err="1">
                          <a:effectLst/>
                        </a:rPr>
                        <a:t>metod</a:t>
                      </a:r>
                      <a:r>
                        <a:rPr lang="it-IT" sz="1600" u="none" strike="noStrike" dirty="0">
                          <a:effectLst/>
                        </a:rPr>
                        <a:t>.</a:t>
                      </a:r>
                      <a:br>
                        <a:rPr lang="it-IT" sz="1600" u="none" strike="noStrike" dirty="0">
                          <a:effectLst/>
                        </a:rPr>
                      </a:br>
                      <a:r>
                        <a:rPr lang="it-IT" sz="1600" u="none" strike="noStrike" dirty="0" err="1">
                          <a:effectLst/>
                        </a:rPr>
                        <a:t>po</a:t>
                      </a:r>
                      <a:r>
                        <a:rPr lang="it-IT" sz="1600" u="none" strike="noStrike" dirty="0">
                          <a:effectLst/>
                        </a:rPr>
                        <a:t> 1.10.2024</a:t>
                      </a:r>
                      <a:br>
                        <a:rPr lang="it-IT" sz="1600" u="none" strike="noStrike" dirty="0">
                          <a:effectLst/>
                        </a:rPr>
                      </a:br>
                      <a:r>
                        <a:rPr lang="it-IT" sz="1600" u="none" strike="noStrike" dirty="0" err="1">
                          <a:effectLst/>
                        </a:rPr>
                        <a:t>brez</a:t>
                      </a:r>
                      <a:r>
                        <a:rPr lang="it-IT" sz="1600" u="none" strike="noStrike" dirty="0">
                          <a:effectLst/>
                        </a:rPr>
                        <a:t> EV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effectLst/>
                        </a:rPr>
                        <a:t>po novi metod.</a:t>
                      </a:r>
                      <a:br>
                        <a:rPr lang="pl-PL" sz="1600" u="none" strike="noStrike" dirty="0">
                          <a:effectLst/>
                        </a:rPr>
                      </a:br>
                      <a:r>
                        <a:rPr lang="pl-PL" sz="1600" u="none" strike="noStrike" dirty="0">
                          <a:effectLst/>
                        </a:rPr>
                        <a:t>po 1.10.2024</a:t>
                      </a:r>
                      <a:br>
                        <a:rPr lang="pl-PL" sz="1600" u="none" strike="noStrike" dirty="0">
                          <a:effectLst/>
                        </a:rPr>
                      </a:br>
                      <a:r>
                        <a:rPr lang="pl-PL" sz="1600" u="none" strike="noStrike" dirty="0">
                          <a:effectLst/>
                        </a:rPr>
                        <a:t>z EV v B5,B4,B3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effectLst/>
                        </a:rPr>
                        <a:t>po novi metod.</a:t>
                      </a:r>
                      <a:br>
                        <a:rPr lang="pl-PL" sz="1600" u="none" strike="noStrike" dirty="0">
                          <a:effectLst/>
                        </a:rPr>
                      </a:br>
                      <a:r>
                        <a:rPr lang="pl-PL" sz="1600" u="none" strike="noStrike" dirty="0">
                          <a:effectLst/>
                        </a:rPr>
                        <a:t>po 1.10.2024</a:t>
                      </a:r>
                      <a:br>
                        <a:rPr lang="pl-PL" sz="1600" u="none" strike="noStrike" dirty="0">
                          <a:effectLst/>
                        </a:rPr>
                      </a:br>
                      <a:r>
                        <a:rPr lang="pl-PL" sz="1600" u="none" strike="noStrike" dirty="0">
                          <a:effectLst/>
                        </a:rPr>
                        <a:t>z EV v B1 in B2,B3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0087459"/>
                  </a:ext>
                </a:extLst>
              </a:tr>
              <a:tr h="262761"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>
                          <a:effectLst/>
                        </a:rPr>
                        <a:t>omrežnina za moč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>
                          <a:effectLst/>
                        </a:rPr>
                        <a:t>       95,52  € 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>
                          <a:effectLst/>
                        </a:rPr>
                        <a:t>       95,52  € 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>
                          <a:effectLst/>
                        </a:rPr>
                        <a:t>       95,52  € 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dirty="0">
                          <a:effectLst/>
                        </a:rPr>
                        <a:t>     145,73  € 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dirty="0">
                          <a:effectLst/>
                        </a:rPr>
                        <a:t>     173,73  € 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dirty="0">
                          <a:effectLst/>
                        </a:rPr>
                        <a:t>     447,45  € 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619039"/>
                  </a:ext>
                </a:extLst>
              </a:tr>
              <a:tr h="273711"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>
                          <a:effectLst/>
                        </a:rPr>
                        <a:t>omrežnina za energijo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>
                          <a:effectLst/>
                        </a:rPr>
                        <a:t>     304,76  € 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>
                          <a:effectLst/>
                        </a:rPr>
                        <a:t>     437,20  € 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>
                          <a:effectLst/>
                        </a:rPr>
                        <a:t>     477,08  € </a:t>
                      </a:r>
                      <a:endParaRPr lang="sl-S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dirty="0">
                          <a:effectLst/>
                        </a:rPr>
                        <a:t>     148,20  € 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dirty="0">
                          <a:effectLst/>
                        </a:rPr>
                        <a:t>     221,89  € 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dirty="0">
                          <a:effectLst/>
                        </a:rPr>
                        <a:t>     194,65  € </a:t>
                      </a:r>
                      <a:endParaRPr lang="sl-SI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2633"/>
                  </a:ext>
                </a:extLst>
              </a:tr>
              <a:tr h="273711"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>
                          <a:effectLst/>
                        </a:rPr>
                        <a:t>SKUPAJ</a:t>
                      </a:r>
                      <a:endParaRPr lang="sl-SI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>
                          <a:effectLst/>
                        </a:rPr>
                        <a:t>    400,28  € </a:t>
                      </a:r>
                      <a:endParaRPr lang="sl-SI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>
                          <a:effectLst/>
                        </a:rPr>
                        <a:t>    532,72  € </a:t>
                      </a:r>
                      <a:endParaRPr lang="sl-SI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>
                          <a:effectLst/>
                        </a:rPr>
                        <a:t>    572,60  € </a:t>
                      </a:r>
                      <a:endParaRPr lang="sl-SI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>
                          <a:effectLst/>
                        </a:rPr>
                        <a:t>    293,93  € </a:t>
                      </a:r>
                      <a:endParaRPr lang="sl-SI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dirty="0">
                          <a:effectLst/>
                        </a:rPr>
                        <a:t>    395,62  € 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u="none" strike="noStrike" dirty="0">
                          <a:effectLst/>
                        </a:rPr>
                        <a:t>    642,10  € 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6663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8010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679990" y="238406"/>
            <a:ext cx="8857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r-Latn-RS"/>
            </a:defPPr>
            <a:lvl1pPr>
              <a:defRPr sz="32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GB" dirty="0"/>
              <a:t>Implementation challenges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5DAFD403-1BF7-6015-4EE7-A8B2938743DD}"/>
              </a:ext>
            </a:extLst>
          </p:cNvPr>
          <p:cNvSpPr txBox="1"/>
          <p:nvPr/>
        </p:nvSpPr>
        <p:spPr>
          <a:xfrm>
            <a:off x="983226" y="1860754"/>
            <a:ext cx="8996516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/>
              <a:t>Planned start for 1.1.2024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/>
              <a:t>First postponement on 1.3.2014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/>
              <a:t>Second postponement on 1.7-2024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/>
              <a:t>Third postponement on 1.10.2024</a:t>
            </a:r>
            <a:endParaRPr lang="en-GB" dirty="0"/>
          </a:p>
        </p:txBody>
      </p:sp>
      <p:sp>
        <p:nvSpPr>
          <p:cNvPr id="4" name="Elipsa 3">
            <a:extLst>
              <a:ext uri="{FF2B5EF4-FFF2-40B4-BE49-F238E27FC236}">
                <a16:creationId xmlns:a16="http://schemas.microsoft.com/office/drawing/2014/main" id="{680AE7BC-8F1E-5C1B-ED0B-B35D9BCC1254}"/>
              </a:ext>
            </a:extLst>
          </p:cNvPr>
          <p:cNvSpPr/>
          <p:nvPr/>
        </p:nvSpPr>
        <p:spPr>
          <a:xfrm>
            <a:off x="1776307" y="3968492"/>
            <a:ext cx="3451122" cy="208443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70C0"/>
                </a:solidFill>
              </a:rPr>
              <a:t>DATA  quality</a:t>
            </a:r>
          </a:p>
          <a:p>
            <a:pPr algn="ctr"/>
            <a:r>
              <a:rPr lang="en-GB" dirty="0">
                <a:solidFill>
                  <a:srgbClr val="0070C0"/>
                </a:solidFill>
              </a:rPr>
              <a:t>Validation</a:t>
            </a:r>
          </a:p>
        </p:txBody>
      </p:sp>
      <p:sp>
        <p:nvSpPr>
          <p:cNvPr id="5" name="Elipsa 4">
            <a:extLst>
              <a:ext uri="{FF2B5EF4-FFF2-40B4-BE49-F238E27FC236}">
                <a16:creationId xmlns:a16="http://schemas.microsoft.com/office/drawing/2014/main" id="{C4988DDE-C3AB-5B70-CB8A-E1EDAEF0E781}"/>
              </a:ext>
            </a:extLst>
          </p:cNvPr>
          <p:cNvSpPr/>
          <p:nvPr/>
        </p:nvSpPr>
        <p:spPr>
          <a:xfrm>
            <a:off x="4613808" y="4181045"/>
            <a:ext cx="3451122" cy="208443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Customer redlines</a:t>
            </a:r>
          </a:p>
        </p:txBody>
      </p:sp>
      <p:sp>
        <p:nvSpPr>
          <p:cNvPr id="7" name="Elipsa 6">
            <a:extLst>
              <a:ext uri="{FF2B5EF4-FFF2-40B4-BE49-F238E27FC236}">
                <a16:creationId xmlns:a16="http://schemas.microsoft.com/office/drawing/2014/main" id="{89302AA1-AF0C-A206-5E3B-C9FAFDE78964}"/>
              </a:ext>
            </a:extLst>
          </p:cNvPr>
          <p:cNvSpPr/>
          <p:nvPr/>
        </p:nvSpPr>
        <p:spPr>
          <a:xfrm>
            <a:off x="7680660" y="4535423"/>
            <a:ext cx="3451122" cy="208443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Ava</a:t>
            </a:r>
            <a:r>
              <a:rPr lang="sl-SI" dirty="0">
                <a:solidFill>
                  <a:srgbClr val="FF0000"/>
                </a:solidFill>
              </a:rPr>
              <a:t>ila</a:t>
            </a:r>
            <a:r>
              <a:rPr lang="en-GB" dirty="0" err="1">
                <a:solidFill>
                  <a:srgbClr val="FF0000"/>
                </a:solidFill>
              </a:rPr>
              <a:t>ble</a:t>
            </a:r>
            <a:r>
              <a:rPr lang="en-GB" dirty="0">
                <a:solidFill>
                  <a:srgbClr val="FF0000"/>
                </a:solidFill>
              </a:rPr>
              <a:t> tools</a:t>
            </a:r>
          </a:p>
        </p:txBody>
      </p:sp>
    </p:spTree>
    <p:extLst>
      <p:ext uri="{BB962C8B-B14F-4D97-AF65-F5344CB8AC3E}">
        <p14:creationId xmlns:p14="http://schemas.microsoft.com/office/powerpoint/2010/main" val="976852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679990" y="238406"/>
            <a:ext cx="8857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r-Latn-RS"/>
            </a:defPPr>
            <a:lvl1pPr>
              <a:defRPr sz="32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GB" dirty="0"/>
              <a:t>Implementation challenges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30501756-1F27-AA63-3F7E-67F3801785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961" y="1582391"/>
            <a:ext cx="4053383" cy="18862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35AFB52A-F4FE-9FF2-9E2E-028AAECF37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9112" y="2689677"/>
            <a:ext cx="6096002" cy="1558026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00E536FA-684E-7DA8-00D9-F513FBA29D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748" y="4575976"/>
            <a:ext cx="6037703" cy="1886299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C0DB95C0-8994-DAB0-4239-9BCD0F55B8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1205977"/>
            <a:ext cx="5823857" cy="24297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C5F689F5-6864-2EAC-5EC5-84E5EABF02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8525" y="4226131"/>
            <a:ext cx="6424547" cy="10337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Slika 19">
            <a:extLst>
              <a:ext uri="{FF2B5EF4-FFF2-40B4-BE49-F238E27FC236}">
                <a16:creationId xmlns:a16="http://schemas.microsoft.com/office/drawing/2014/main" id="{108B0534-AA04-70EC-9BBF-BFAD3F2A1E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01732" y="5163908"/>
            <a:ext cx="5823858" cy="166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031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F77D8-947D-6A41-D7FC-1CCB1BC22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FD1B53F-A53A-74BD-224C-D549CD84B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8D2D8E-E134-7A58-0CEA-4D8DA96870F1}"/>
              </a:ext>
            </a:extLst>
          </p:cNvPr>
          <p:cNvSpPr txBox="1"/>
          <p:nvPr/>
        </p:nvSpPr>
        <p:spPr>
          <a:xfrm>
            <a:off x="1679990" y="238406"/>
            <a:ext cx="8857130" cy="505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r-Latn-RS"/>
            </a:defPPr>
            <a:lvl1pPr>
              <a:defRPr sz="32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marL="810260" indent="-810260">
              <a:lnSpc>
                <a:spcPct val="120000"/>
              </a:lnSpc>
              <a:spcAft>
                <a:spcPts val="600"/>
              </a:spcAft>
            </a:pPr>
            <a:r>
              <a:rPr lang="sl-SI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l-SI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oncept</a:t>
            </a:r>
            <a:r>
              <a:rPr lang="sl-SI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integrated</a:t>
            </a:r>
            <a:r>
              <a:rPr lang="sl-SI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r>
              <a:rPr lang="sl-SI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sl-SI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sl-SI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national</a:t>
            </a:r>
            <a:r>
              <a:rPr lang="sl-SI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endParaRPr lang="sl-SI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684B4A3-6CB8-69D9-29C8-87580CBAC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8F5AEC0-24E1-BFFE-EE4B-8E16AF62F5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pic>
        <p:nvPicPr>
          <p:cNvPr id="2" name="Slika 1" descr="Slika, ki vsebuje besede besedilo, diagram, načrt, skica&#10;&#10;Opis je samodejno ustvarjen">
            <a:extLst>
              <a:ext uri="{FF2B5EF4-FFF2-40B4-BE49-F238E27FC236}">
                <a16:creationId xmlns:a16="http://schemas.microsoft.com/office/drawing/2014/main" id="{85C8E467-F167-50EE-5FA2-C2F24FF40F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885" y="1276350"/>
            <a:ext cx="9460230" cy="4305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6454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08E3D-9DF6-070A-A25A-2213BCD1F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8E870CF-3A74-1408-FE41-3EB1A5CF7B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26F560-129A-8E50-C34B-B3D72D01C252}"/>
              </a:ext>
            </a:extLst>
          </p:cNvPr>
          <p:cNvSpPr txBox="1"/>
          <p:nvPr/>
        </p:nvSpPr>
        <p:spPr>
          <a:xfrm>
            <a:off x="1679990" y="238406"/>
            <a:ext cx="8857130" cy="505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r-Latn-RS"/>
            </a:defPPr>
            <a:lvl1pPr>
              <a:defRPr sz="32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marL="810260" indent="-810260">
              <a:lnSpc>
                <a:spcPct val="120000"/>
              </a:lnSpc>
              <a:spcAft>
                <a:spcPts val="600"/>
              </a:spcAft>
            </a:pPr>
            <a:r>
              <a:rPr lang="sl-SI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r>
              <a:rPr lang="sl-SI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sl-SI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customers</a:t>
            </a:r>
            <a:endParaRPr lang="sl-SI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40B3B92-5F8F-E784-7A53-F0E1876CC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85995A7-8677-A2DC-6617-F3BFCE6EF0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8DF9EF09-A2A7-7E6E-B1DA-BF21EB2730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448" y="1465096"/>
            <a:ext cx="10468103" cy="4917730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2CD6FDED-3739-146A-EABB-F52B2CE00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545" y="1611526"/>
            <a:ext cx="5436656" cy="2875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80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D8091-0082-BA6C-8DD9-04CFBA7F7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C67F2F6-1678-E866-ED52-57E321E53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1503D3-D793-4728-299D-B6285F51D948}"/>
              </a:ext>
            </a:extLst>
          </p:cNvPr>
          <p:cNvSpPr txBox="1"/>
          <p:nvPr/>
        </p:nvSpPr>
        <p:spPr>
          <a:xfrm>
            <a:off x="1679990" y="238406"/>
            <a:ext cx="8857130" cy="505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r-Latn-RS"/>
            </a:defPPr>
            <a:lvl1pPr>
              <a:defRPr sz="32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marL="810260" indent="-810260">
              <a:lnSpc>
                <a:spcPct val="120000"/>
              </a:lnSpc>
              <a:spcAft>
                <a:spcPts val="600"/>
              </a:spcAft>
            </a:pPr>
            <a:r>
              <a:rPr lang="sl-SI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Concllusions</a:t>
            </a:r>
            <a:endParaRPr lang="sl-SI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6307E2D-773F-F479-19B5-873F401C7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A4EB18E-5DC9-26DF-4ADD-5ADA789416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5C728B4E-9C60-5BDA-5629-75D12AFE7428}"/>
              </a:ext>
            </a:extLst>
          </p:cNvPr>
          <p:cNvSpPr txBox="1"/>
          <p:nvPr/>
        </p:nvSpPr>
        <p:spPr>
          <a:xfrm>
            <a:off x="1088967" y="1654233"/>
            <a:ext cx="70159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Make sure about data quality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Test different scenarios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Take into consideration all the stakeholders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Communicate, communicate, communicate…and communicate</a:t>
            </a:r>
          </a:p>
          <a:p>
            <a:pPr marL="285750" indent="-285750">
              <a:buFontTx/>
              <a:buChar char="-"/>
            </a:pPr>
            <a:r>
              <a:rPr lang="en-GB" dirty="0"/>
              <a:t>Build 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integrated data point on national level</a:t>
            </a:r>
            <a:endParaRPr lang="en-GB" dirty="0"/>
          </a:p>
          <a:p>
            <a:endParaRPr lang="sl-SI" dirty="0"/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DC2D86C1-4C35-AEB2-482A-ECECC986C01C}"/>
              </a:ext>
            </a:extLst>
          </p:cNvPr>
          <p:cNvSpPr txBox="1"/>
          <p:nvPr/>
        </p:nvSpPr>
        <p:spPr>
          <a:xfrm rot="19806949">
            <a:off x="4248526" y="3749074"/>
            <a:ext cx="6058883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en-GB" sz="3200" dirty="0"/>
              <a:t>Do your homework, take your time</a:t>
            </a:r>
          </a:p>
        </p:txBody>
      </p:sp>
    </p:spTree>
    <p:extLst>
      <p:ext uri="{BB962C8B-B14F-4D97-AF65-F5344CB8AC3E}">
        <p14:creationId xmlns:p14="http://schemas.microsoft.com/office/powerpoint/2010/main" val="81163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C4118B3-B070-601E-B7CC-79D87283DE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139540"/>
              </p:ext>
            </p:extLst>
          </p:nvPr>
        </p:nvGraphicFramePr>
        <p:xfrm>
          <a:off x="3101788" y="328455"/>
          <a:ext cx="9090211" cy="6194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977">
                  <a:extLst>
                    <a:ext uri="{9D8B030D-6E8A-4147-A177-3AD203B41FA5}">
                      <a16:colId xmlns:a16="http://schemas.microsoft.com/office/drawing/2014/main" val="2829756724"/>
                    </a:ext>
                  </a:extLst>
                </a:gridCol>
                <a:gridCol w="8613663">
                  <a:extLst>
                    <a:ext uri="{9D8B030D-6E8A-4147-A177-3AD203B41FA5}">
                      <a16:colId xmlns:a16="http://schemas.microsoft.com/office/drawing/2014/main" val="776555463"/>
                    </a:ext>
                  </a:extLst>
                </a:gridCol>
                <a:gridCol w="216571">
                  <a:extLst>
                    <a:ext uri="{9D8B030D-6E8A-4147-A177-3AD203B41FA5}">
                      <a16:colId xmlns:a16="http://schemas.microsoft.com/office/drawing/2014/main" val="599816651"/>
                    </a:ext>
                  </a:extLst>
                </a:gridCol>
              </a:tblGrid>
              <a:tr h="3741521">
                <a:tc>
                  <a:txBody>
                    <a:bodyPr/>
                    <a:lstStyle/>
                    <a:p>
                      <a:pPr algn="r"/>
                      <a:endParaRPr lang="sr-Latn-RS" sz="36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r-Latn-RS" sz="36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HVALA NA PAŽNJI!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sz="36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0746108"/>
                  </a:ext>
                </a:extLst>
              </a:tr>
              <a:tr h="442872">
                <a:tc>
                  <a:txBody>
                    <a:bodyPr/>
                    <a:lstStyle/>
                    <a:p>
                      <a:pPr algn="r"/>
                      <a:endParaRPr lang="sr-Latn-RS" sz="11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sz="11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418965"/>
                  </a:ext>
                </a:extLst>
              </a:tr>
              <a:tr h="2010322">
                <a:tc>
                  <a:txBody>
                    <a:bodyPr/>
                    <a:lstStyle/>
                    <a:p>
                      <a:pPr algn="l"/>
                      <a:endParaRPr lang="sr-Latn-R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sr-Latn-RS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/>
                        </a:rPr>
                        <a:t>Andreja Ivartnik Kanduč</a:t>
                      </a:r>
                      <a:endParaRPr lang="sl-SI"/>
                    </a:p>
                    <a:p>
                      <a:pPr algn="l"/>
                      <a:r>
                        <a:rPr lang="sr-Latn-RS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/>
                        </a:rPr>
                        <a:t>Elektroinštitut Milan Vidmar</a:t>
                      </a:r>
                    </a:p>
                    <a:p>
                      <a:pPr algn="l"/>
                      <a:r>
                        <a:rPr lang="sr-Latn-RS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/>
                          <a:hlinkClick r:id="rId2"/>
                        </a:rPr>
                        <a:t>andreja.kanduc@eimv.si</a:t>
                      </a:r>
                      <a:r>
                        <a:rPr lang="sr-Latn-RS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/>
                        </a:rPr>
                        <a:t>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53893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09"/>
            <a:ext cx="2878388" cy="686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679990" y="238406"/>
            <a:ext cx="8857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r-Latn-RS"/>
            </a:defPPr>
            <a:lvl1pPr>
              <a:defRPr sz="32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sl-SI" dirty="0"/>
              <a:t>Agenda</a:t>
            </a:r>
            <a:endParaRPr lang="sr-Latn-R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313765" y="1528436"/>
            <a:ext cx="115644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Font typeface="+mj-lt"/>
              <a:buAutoNum type="arabicPeriod"/>
            </a:pPr>
            <a:r>
              <a:rPr lang="sl-SI" sz="3200" dirty="0" err="1"/>
              <a:t>Introduction</a:t>
            </a:r>
            <a:endParaRPr lang="sl-SI" sz="3200" dirty="0"/>
          </a:p>
          <a:p>
            <a:pPr marL="457189" indent="-457189">
              <a:buFont typeface="+mj-lt"/>
              <a:buAutoNum type="arabicPeriod"/>
            </a:pPr>
            <a:r>
              <a:rPr lang="sl-SI" sz="3200" dirty="0" err="1"/>
              <a:t>Methodology</a:t>
            </a:r>
            <a:endParaRPr lang="sl-SI" sz="3200" dirty="0"/>
          </a:p>
          <a:p>
            <a:pPr marL="457189" indent="-457189">
              <a:buFont typeface="+mj-lt"/>
              <a:buAutoNum type="arabicPeriod"/>
            </a:pPr>
            <a:r>
              <a:rPr lang="sl-SI" sz="3200" dirty="0" err="1"/>
              <a:t>Benefits</a:t>
            </a:r>
            <a:endParaRPr lang="sl-SI" sz="3200" dirty="0"/>
          </a:p>
          <a:p>
            <a:pPr marL="457189" indent="-457189">
              <a:buFont typeface="+mj-lt"/>
              <a:buAutoNum type="arabicPeriod"/>
            </a:pPr>
            <a:r>
              <a:rPr lang="sl-SI" sz="3200" dirty="0" err="1"/>
              <a:t>Implementation</a:t>
            </a:r>
            <a:r>
              <a:rPr lang="sl-SI" sz="3200" dirty="0"/>
              <a:t> </a:t>
            </a:r>
            <a:r>
              <a:rPr lang="sl-SI" sz="3200" dirty="0" err="1"/>
              <a:t>challanges</a:t>
            </a:r>
            <a:endParaRPr lang="sl-SI" sz="3200" dirty="0"/>
          </a:p>
          <a:p>
            <a:pPr marL="457189" indent="-457189">
              <a:buFont typeface="+mj-lt"/>
              <a:buAutoNum type="arabicPeriod"/>
            </a:pPr>
            <a:r>
              <a:rPr lang="sl-SI" sz="3200" dirty="0" err="1"/>
              <a:t>Conclusions</a:t>
            </a:r>
            <a:endParaRPr lang="sl-SI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84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667435" y="125576"/>
            <a:ext cx="8857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Integrated national energy and climate plan</a:t>
            </a:r>
            <a:endParaRPr lang="sr-Latn-RS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313832" y="1716062"/>
            <a:ext cx="4922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Integration     1.650 MW photovoltaic</a:t>
            </a:r>
          </a:p>
          <a:p>
            <a:r>
              <a:rPr lang="en-US" sz="2400" dirty="0"/>
              <a:t>Integration     150 MW wind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pic>
        <p:nvPicPr>
          <p:cNvPr id="2" name="Slika 1" descr="Slika, ki vsebuje besede besedilo, posnetek zaslona, vrstica, grafični prikaz&#10;&#10;Opis je samodejno ustvarjen">
            <a:extLst>
              <a:ext uri="{FF2B5EF4-FFF2-40B4-BE49-F238E27FC236}">
                <a16:creationId xmlns:a16="http://schemas.microsoft.com/office/drawing/2014/main" id="{66157FCE-2B15-92B3-CD8E-BA4DE8B828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9" y="2690736"/>
            <a:ext cx="5845628" cy="3888336"/>
          </a:xfrm>
          <a:prstGeom prst="rect">
            <a:avLst/>
          </a:prstGeom>
        </p:spPr>
      </p:pic>
      <p:sp>
        <p:nvSpPr>
          <p:cNvPr id="11" name="Oval 6">
            <a:extLst>
              <a:ext uri="{FF2B5EF4-FFF2-40B4-BE49-F238E27FC236}">
                <a16:creationId xmlns:a16="http://schemas.microsoft.com/office/drawing/2014/main" id="{E2422DDD-FC3E-64CC-EC72-A53CAF7D0619}"/>
              </a:ext>
            </a:extLst>
          </p:cNvPr>
          <p:cNvSpPr/>
          <p:nvPr/>
        </p:nvSpPr>
        <p:spPr>
          <a:xfrm>
            <a:off x="8353381" y="5253460"/>
            <a:ext cx="1927298" cy="106337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350" dirty="0">
                <a:latin typeface="Arial" panose="020B0604020202020204" pitchFamily="34" charset="0"/>
                <a:cs typeface="Arial" panose="020B0604020202020204" pitchFamily="34" charset="0"/>
              </a:rPr>
              <a:t>4200 mio €</a:t>
            </a:r>
            <a:endParaRPr lang="en-SI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a 11" descr="Electric car outline">
            <a:extLst>
              <a:ext uri="{FF2B5EF4-FFF2-40B4-BE49-F238E27FC236}">
                <a16:creationId xmlns:a16="http://schemas.microsoft.com/office/drawing/2014/main" id="{CE7A80BF-A52B-B6A5-D759-FE8A7E5846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45082" y="5960923"/>
            <a:ext cx="1409000" cy="894656"/>
          </a:xfrm>
          <a:prstGeom prst="rect">
            <a:avLst/>
          </a:prstGeom>
        </p:spPr>
      </p:pic>
      <p:pic>
        <p:nvPicPr>
          <p:cNvPr id="16" name="Grafika 15" descr="Solar Panels outline">
            <a:extLst>
              <a:ext uri="{FF2B5EF4-FFF2-40B4-BE49-F238E27FC236}">
                <a16:creationId xmlns:a16="http://schemas.microsoft.com/office/drawing/2014/main" id="{8962CF89-5ED5-7F6C-AEC0-90666B163B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08103" y="4048712"/>
            <a:ext cx="914400" cy="914400"/>
          </a:xfrm>
          <a:prstGeom prst="rect">
            <a:avLst/>
          </a:prstGeom>
        </p:spPr>
      </p:pic>
      <p:pic>
        <p:nvPicPr>
          <p:cNvPr id="17" name="Picture 2" descr="Heat Pump Icon Photos and Images | Shutterstock">
            <a:extLst>
              <a:ext uri="{FF2B5EF4-FFF2-40B4-BE49-F238E27FC236}">
                <a16:creationId xmlns:a16="http://schemas.microsoft.com/office/drawing/2014/main" id="{45712B54-7F59-4ED0-2F6E-A68CD0E9D9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6" t="22637" r="7579" b="29152"/>
          <a:stretch/>
        </p:blipFill>
        <p:spPr bwMode="auto">
          <a:xfrm>
            <a:off x="9066101" y="3586681"/>
            <a:ext cx="1291616" cy="95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Graphic 12" descr="Electric Tower outline">
            <a:extLst>
              <a:ext uri="{FF2B5EF4-FFF2-40B4-BE49-F238E27FC236}">
                <a16:creationId xmlns:a16="http://schemas.microsoft.com/office/drawing/2014/main" id="{B210F97D-E751-631B-B49A-3E049B24B97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121177" y="4103164"/>
            <a:ext cx="1134652" cy="1134652"/>
          </a:xfrm>
          <a:prstGeom prst="rect">
            <a:avLst/>
          </a:prstGeom>
        </p:spPr>
      </p:pic>
      <p:pic>
        <p:nvPicPr>
          <p:cNvPr id="19" name="Grafika 18" descr="Wind Turbines outline">
            <a:extLst>
              <a:ext uri="{FF2B5EF4-FFF2-40B4-BE49-F238E27FC236}">
                <a16:creationId xmlns:a16="http://schemas.microsoft.com/office/drawing/2014/main" id="{AEDC4324-5869-259C-ED9B-35A25AACED6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193703" y="4905780"/>
            <a:ext cx="914400" cy="914400"/>
          </a:xfrm>
          <a:prstGeom prst="rect">
            <a:avLst/>
          </a:prstGeom>
        </p:spPr>
      </p:pic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57A1CDD9-0CB2-7CE5-C566-B0D5C38ECCEE}"/>
              </a:ext>
            </a:extLst>
          </p:cNvPr>
          <p:cNvSpPr txBox="1"/>
          <p:nvPr/>
        </p:nvSpPr>
        <p:spPr>
          <a:xfrm>
            <a:off x="5629768" y="1697880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Integration  </a:t>
            </a:r>
            <a:r>
              <a:rPr lang="sl-SI" sz="2400" dirty="0"/>
              <a:t>    </a:t>
            </a:r>
            <a:r>
              <a:rPr lang="en-US" sz="2400" dirty="0"/>
              <a:t>117.371 heat pumps</a:t>
            </a:r>
          </a:p>
          <a:p>
            <a:r>
              <a:rPr lang="en-US" sz="2400" dirty="0"/>
              <a:t>Integration  </a:t>
            </a:r>
            <a:r>
              <a:rPr lang="sl-SI" sz="2400" dirty="0"/>
              <a:t>    </a:t>
            </a:r>
            <a:r>
              <a:rPr lang="en-US" sz="2400" dirty="0"/>
              <a:t>200.000 electrical vehicle</a:t>
            </a:r>
          </a:p>
        </p:txBody>
      </p:sp>
    </p:spTree>
    <p:extLst>
      <p:ext uri="{BB962C8B-B14F-4D97-AF65-F5344CB8AC3E}">
        <p14:creationId xmlns:p14="http://schemas.microsoft.com/office/powerpoint/2010/main" val="1757156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354039" y="238406"/>
            <a:ext cx="10358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Principles for network tariff</a:t>
            </a:r>
            <a:r>
              <a:rPr lang="sl-SI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des</a:t>
            </a:r>
            <a:r>
              <a:rPr lang="sl-SI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i</a:t>
            </a:r>
            <a:r>
              <a:rPr lang="en-US" sz="32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gn</a:t>
            </a:r>
            <a:endParaRPr lang="sr-Latn-RS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Picture 19">
            <a:extLst>
              <a:ext uri="{FF2B5EF4-FFF2-40B4-BE49-F238E27FC236}">
                <a16:creationId xmlns:a16="http://schemas.microsoft.com/office/drawing/2014/main" id="{362E5557-291C-0CDA-217E-FD2CF234396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696"/>
          <a:stretch/>
        </p:blipFill>
        <p:spPr>
          <a:xfrm>
            <a:off x="1814659" y="1496217"/>
            <a:ext cx="8451701" cy="47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963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667435" y="265395"/>
            <a:ext cx="8857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New tariff system in Slovenia</a:t>
            </a:r>
            <a:endParaRPr lang="sr-Latn-R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5612102-7B3B-529A-D796-EE72C0F1E8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5" r="9100" b="-4"/>
          <a:stretch/>
        </p:blipFill>
        <p:spPr bwMode="auto">
          <a:xfrm>
            <a:off x="477270" y="1480689"/>
            <a:ext cx="7685359" cy="40965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498332-A867-4338-CC4F-26E9DA5A31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1" r="3894"/>
          <a:stretch/>
        </p:blipFill>
        <p:spPr bwMode="auto">
          <a:xfrm>
            <a:off x="8990864" y="2045068"/>
            <a:ext cx="2248636" cy="332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4471C83E-9568-2A6B-EC19-2C5C0C8298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8" r="-748"/>
          <a:stretch/>
        </p:blipFill>
        <p:spPr>
          <a:xfrm>
            <a:off x="5212878" y="2303266"/>
            <a:ext cx="6416637" cy="409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26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88D2E-A3AF-FC45-873A-1A0D2F967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33673DF-F143-6F14-13EF-C6BB744D0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197E85D-DE6B-E08D-CA48-383DAA7DB7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23828A1-28E3-8110-DAE0-789B40394C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868358-C793-A861-00C7-84C0FE6AE3AB}"/>
              </a:ext>
            </a:extLst>
          </p:cNvPr>
          <p:cNvSpPr txBox="1"/>
          <p:nvPr/>
        </p:nvSpPr>
        <p:spPr>
          <a:xfrm>
            <a:off x="1679990" y="272770"/>
            <a:ext cx="8857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Excess power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5267D6-DF2B-9764-4C4F-3600B0FFC9C0}"/>
              </a:ext>
            </a:extLst>
          </p:cNvPr>
          <p:cNvSpPr txBox="1"/>
          <p:nvPr/>
        </p:nvSpPr>
        <p:spPr>
          <a:xfrm>
            <a:off x="313765" y="1528436"/>
            <a:ext cx="11564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User has 160 kW contracted power and use 400.000 kWh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6BA3791-4D53-3234-5269-791A85934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410701"/>
              </p:ext>
            </p:extLst>
          </p:nvPr>
        </p:nvGraphicFramePr>
        <p:xfrm>
          <a:off x="630650" y="2123961"/>
          <a:ext cx="9982920" cy="18437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96584">
                  <a:extLst>
                    <a:ext uri="{9D8B030D-6E8A-4147-A177-3AD203B41FA5}">
                      <a16:colId xmlns:a16="http://schemas.microsoft.com/office/drawing/2014/main" val="3295677102"/>
                    </a:ext>
                  </a:extLst>
                </a:gridCol>
                <a:gridCol w="1996584">
                  <a:extLst>
                    <a:ext uri="{9D8B030D-6E8A-4147-A177-3AD203B41FA5}">
                      <a16:colId xmlns:a16="http://schemas.microsoft.com/office/drawing/2014/main" val="1846216147"/>
                    </a:ext>
                  </a:extLst>
                </a:gridCol>
                <a:gridCol w="1996584">
                  <a:extLst>
                    <a:ext uri="{9D8B030D-6E8A-4147-A177-3AD203B41FA5}">
                      <a16:colId xmlns:a16="http://schemas.microsoft.com/office/drawing/2014/main" val="1236721488"/>
                    </a:ext>
                  </a:extLst>
                </a:gridCol>
                <a:gridCol w="1996584">
                  <a:extLst>
                    <a:ext uri="{9D8B030D-6E8A-4147-A177-3AD203B41FA5}">
                      <a16:colId xmlns:a16="http://schemas.microsoft.com/office/drawing/2014/main" val="1588198659"/>
                    </a:ext>
                  </a:extLst>
                </a:gridCol>
                <a:gridCol w="1996584">
                  <a:extLst>
                    <a:ext uri="{9D8B030D-6E8A-4147-A177-3AD203B41FA5}">
                      <a16:colId xmlns:a16="http://schemas.microsoft.com/office/drawing/2014/main" val="483070395"/>
                    </a:ext>
                  </a:extLst>
                </a:gridCol>
              </a:tblGrid>
              <a:tr h="7300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Network charges</a:t>
                      </a:r>
                    </a:p>
                  </a:txBody>
                  <a:tcPr marL="6179" marR="6179" marT="617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Contracted power 160 kW</a:t>
                      </a:r>
                    </a:p>
                  </a:txBody>
                  <a:tcPr marL="6179" marR="6179" marT="617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Contracted power 140 kW</a:t>
                      </a:r>
                    </a:p>
                  </a:txBody>
                  <a:tcPr marL="6179" marR="6179" marT="617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Contracted power 140 kW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kern="1200" noProof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excess</a:t>
                      </a:r>
                      <a:r>
                        <a:rPr lang="sl-SI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sl-SI" sz="1600" kern="1200" noProof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power</a:t>
                      </a:r>
                      <a:endParaRPr lang="sl-SI" sz="1600" kern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5 </a:t>
                      </a:r>
                      <a:r>
                        <a:rPr lang="en-GB" sz="1600" kern="1200" noProof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ur</a:t>
                      </a:r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za 20 kW </a:t>
                      </a:r>
                    </a:p>
                  </a:txBody>
                  <a:tcPr marL="6179" marR="6179" marT="617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Contracted power 140 kW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30 </a:t>
                      </a:r>
                      <a:r>
                        <a:rPr lang="en-GB" sz="1600" kern="1200" noProof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ur</a:t>
                      </a:r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za 30 kW</a:t>
                      </a:r>
                    </a:p>
                  </a:txBody>
                  <a:tcPr marL="6179" marR="6179" marT="6179" marB="0" anchor="ctr"/>
                </a:tc>
                <a:extLst>
                  <a:ext uri="{0D108BD9-81ED-4DB2-BD59-A6C34878D82A}">
                    <a16:rowId xmlns:a16="http://schemas.microsoft.com/office/drawing/2014/main" val="3637177826"/>
                  </a:ext>
                </a:extLst>
              </a:tr>
              <a:tr h="368667"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kern="1200" noProof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Power</a:t>
                      </a:r>
                      <a:endParaRPr lang="en-GB" sz="1600" kern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6179" marR="6179" marT="617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6075,76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5316,29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5765,56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6967,02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13884327"/>
                  </a:ext>
                </a:extLst>
              </a:tr>
              <a:tr h="368667"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kern="1200" noProof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Energy</a:t>
                      </a:r>
                      <a:endParaRPr lang="en-GB" sz="1600" kern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6179" marR="6179" marT="617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4736,43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4736,43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4736,43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4736,43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36352639"/>
                  </a:ext>
                </a:extLst>
              </a:tr>
              <a:tr h="368667">
                <a:tc>
                  <a:txBody>
                    <a:bodyPr/>
                    <a:lstStyle/>
                    <a:p>
                      <a:pPr algn="ctr" fontAlgn="b"/>
                      <a:r>
                        <a:rPr lang="sl-SI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SUM</a:t>
                      </a:r>
                      <a:endParaRPr lang="en-GB" sz="1600" kern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6179" marR="6179" marT="617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10812,19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10052,72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10501,99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11703,45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81127266"/>
                  </a:ext>
                </a:extLst>
              </a:tr>
            </a:tbl>
          </a:graphicData>
        </a:graphic>
      </p:graphicFrame>
      <p:sp>
        <p:nvSpPr>
          <p:cNvPr id="5" name="Elipsa 4">
            <a:extLst>
              <a:ext uri="{FF2B5EF4-FFF2-40B4-BE49-F238E27FC236}">
                <a16:creationId xmlns:a16="http://schemas.microsoft.com/office/drawing/2014/main" id="{70B5BE01-D2C0-4D0F-9172-F1F1164AE107}"/>
              </a:ext>
            </a:extLst>
          </p:cNvPr>
          <p:cNvSpPr/>
          <p:nvPr/>
        </p:nvSpPr>
        <p:spPr>
          <a:xfrm>
            <a:off x="9034595" y="3993470"/>
            <a:ext cx="1186489" cy="4893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/>
              <a:t>+ 8%</a:t>
            </a:r>
            <a:endParaRPr lang="en-SI" sz="2000" dirty="0"/>
          </a:p>
        </p:txBody>
      </p:sp>
      <p:sp>
        <p:nvSpPr>
          <p:cNvPr id="7" name="Elipsa 6">
            <a:extLst>
              <a:ext uri="{FF2B5EF4-FFF2-40B4-BE49-F238E27FC236}">
                <a16:creationId xmlns:a16="http://schemas.microsoft.com/office/drawing/2014/main" id="{2FDFE4D2-2DD9-8E26-4450-24AFB7912080}"/>
              </a:ext>
            </a:extLst>
          </p:cNvPr>
          <p:cNvSpPr/>
          <p:nvPr/>
        </p:nvSpPr>
        <p:spPr>
          <a:xfrm>
            <a:off x="7080797" y="3993470"/>
            <a:ext cx="1186489" cy="4893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350" dirty="0"/>
              <a:t>- </a:t>
            </a:r>
            <a:r>
              <a:rPr lang="sl-SI" sz="2000" dirty="0"/>
              <a:t>3</a:t>
            </a:r>
            <a:r>
              <a:rPr lang="sl-SI" sz="1350" dirty="0"/>
              <a:t>%</a:t>
            </a:r>
            <a:endParaRPr lang="en-SI" sz="1350" dirty="0"/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5A8AA735-6123-718E-44FE-B9FF3DE988FF}"/>
              </a:ext>
            </a:extLst>
          </p:cNvPr>
          <p:cNvSpPr/>
          <p:nvPr/>
        </p:nvSpPr>
        <p:spPr>
          <a:xfrm>
            <a:off x="5028866" y="3993470"/>
            <a:ext cx="1186489" cy="48937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/>
              <a:t>-8%</a:t>
            </a:r>
            <a:endParaRPr lang="en-SI" sz="2000" dirty="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9706CE4E-3A37-49C1-2872-5383BE001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565" y="4534463"/>
            <a:ext cx="4942133" cy="21167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7">
                <a:extLst>
                  <a:ext uri="{FF2B5EF4-FFF2-40B4-BE49-F238E27FC236}">
                    <a16:creationId xmlns:a16="http://schemas.microsoft.com/office/drawing/2014/main" id="{CD513B70-ECEA-ED12-82AE-568833E83ACF}"/>
                  </a:ext>
                </a:extLst>
              </p:cNvPr>
              <p:cNvSpPr txBox="1"/>
              <p:nvPr/>
            </p:nvSpPr>
            <p:spPr>
              <a:xfrm>
                <a:off x="6493717" y="4851046"/>
                <a:ext cx="4119854" cy="13093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160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sty m:val="p"/>
                        </m:rPr>
                        <a:rPr lang="sl-SI" sz="1600" b="0" i="0" smtClean="0">
                          <a:latin typeface="Cambria Math" panose="02040503050406030204" pitchFamily="18" charset="0"/>
                        </a:rPr>
                        <m:t>harges</m:t>
                      </m:r>
                      <m:r>
                        <a:rPr lang="sl-SI" sz="1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600" b="0" i="0" smtClean="0">
                          <a:latin typeface="Cambria Math" panose="02040503050406030204" pitchFamily="18" charset="0"/>
                        </a:rPr>
                        <m:t>for</m:t>
                      </m:r>
                      <m:r>
                        <a:rPr lang="sl-SI" sz="1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600" b="0" i="0" smtClean="0">
                          <a:latin typeface="Cambria Math" panose="02040503050406030204" pitchFamily="18" charset="0"/>
                        </a:rPr>
                        <m:t>excess</m:t>
                      </m:r>
                      <m:r>
                        <a:rPr lang="sl-SI" sz="1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600" b="0" i="0" smtClean="0">
                          <a:latin typeface="Cambria Math" panose="02040503050406030204" pitchFamily="18" charset="0"/>
                        </a:rPr>
                        <m:t>power</m:t>
                      </m:r>
                      <m:r>
                        <a:rPr lang="sl-SI" sz="160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SI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l-SI" sz="1600" i="1">
                              <a:latin typeface="Cambria Math" panose="02040503050406030204" pitchFamily="18" charset="0"/>
                            </a:rPr>
                            <m:t>𝑂𝑀𝑅</m:t>
                          </m:r>
                        </m:e>
                        <m:sub>
                          <m:r>
                            <a:rPr lang="sl-SI" sz="1600" i="1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lang="sl-SI" sz="1600" i="1">
                              <a:latin typeface="Cambria Math" panose="02040503050406030204" pitchFamily="18" charset="0"/>
                            </a:rPr>
                            <m:t>𝐶𝑒𝑥</m:t>
                          </m:r>
                        </m:sup>
                      </m:sSubSup>
                    </m:oMath>
                  </m:oMathPara>
                </a14:m>
                <a:endParaRPr lang="sl-SI" sz="1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SI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l-SI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sl-SI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sl-SI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  <m:t>𝑒𝑥</m:t>
                              </m:r>
                            </m:sub>
                          </m:sSub>
                          <m:r>
                            <a:rPr lang="en-SI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sl-SI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1600"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lang="en-SI" sz="16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SI" sz="1600" i="1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lang="en-SI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bSup>
                      <m:rad>
                        <m:radPr>
                          <m:degHide m:val="on"/>
                          <m:ctrlPr>
                            <a:rPr lang="en-SI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SI" sz="16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SI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SI" sz="160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SI" sz="16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SI" sz="16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SI" sz="16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SI" sz="16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SI" sz="1600" i="1">
                                              <a:latin typeface="Cambria Math" panose="02040503050406030204" pitchFamily="18" charset="0"/>
                                            </a:rPr>
                                            <m:t>𝐶</m:t>
                                          </m:r>
                                          <m:r>
                                            <a:rPr lang="sl-SI" sz="1600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sl-SI" sz="1600">
                                              <a:latin typeface="Cambria Math" panose="02040503050406030204" pitchFamily="18" charset="0"/>
                                            </a:rPr>
                                            <m:t>k</m:t>
                                          </m:r>
                                          <m:r>
                                            <a:rPr lang="en-SI" sz="160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SI" sz="1600" i="1">
                                              <a:latin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sub>
                                      </m:sSub>
                                      <m:r>
                                        <a:rPr lang="en-SI" sz="160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SI" sz="16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SI" sz="1600" i="1">
                                              <a:latin typeface="Cambria Math" panose="02040503050406030204" pitchFamily="18" charset="0"/>
                                            </a:rPr>
                                            <m:t>𝐶𝑐</m:t>
                                          </m:r>
                                        </m:e>
                                        <m:sub>
                                          <m:r>
                                            <a:rPr lang="en-SI" sz="1600" i="1">
                                              <a:latin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SI" sz="16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lang="en-SI" sz="1350" dirty="0"/>
              </a:p>
            </p:txBody>
          </p:sp>
        </mc:Choice>
        <mc:Fallback xmlns="">
          <p:sp>
            <p:nvSpPr>
              <p:cNvPr id="11" name="TextBox 17">
                <a:extLst>
                  <a:ext uri="{FF2B5EF4-FFF2-40B4-BE49-F238E27FC236}">
                    <a16:creationId xmlns:a16="http://schemas.microsoft.com/office/drawing/2014/main" id="{CD513B70-ECEA-ED12-82AE-568833E83A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717" y="4851046"/>
                <a:ext cx="4119854" cy="13093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5755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24B5D-37F8-B384-0F42-301BE03F6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D5D4761-D7BA-98FD-654E-779E3BB04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755413-EB71-2903-FE11-DC2DD0264E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A1B1DD3-8C02-1924-8AAE-5879ABA987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966AD5-6508-521A-4B2D-7164C15C81CE}"/>
              </a:ext>
            </a:extLst>
          </p:cNvPr>
          <p:cNvSpPr txBox="1"/>
          <p:nvPr/>
        </p:nvSpPr>
        <p:spPr>
          <a:xfrm>
            <a:off x="1900517" y="349623"/>
            <a:ext cx="8857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Network charges impact on EV charging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93DA29-95D2-DF87-2726-3BFE382C9483}"/>
              </a:ext>
            </a:extLst>
          </p:cNvPr>
          <p:cNvSpPr txBox="1"/>
          <p:nvPr/>
        </p:nvSpPr>
        <p:spPr>
          <a:xfrm>
            <a:off x="466232" y="1587704"/>
            <a:ext cx="115644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Charging EV with 11 kW  (assumption</a:t>
            </a:r>
            <a:r>
              <a:rPr lang="sl-SI" dirty="0"/>
              <a:t>:</a:t>
            </a:r>
            <a:r>
              <a:rPr lang="en-GB" dirty="0"/>
              <a:t> </a:t>
            </a:r>
            <a:r>
              <a:rPr lang="sl-SI" dirty="0" err="1"/>
              <a:t>for</a:t>
            </a:r>
            <a:r>
              <a:rPr lang="sl-SI" dirty="0"/>
              <a:t> </a:t>
            </a:r>
            <a:r>
              <a:rPr lang="en-GB" dirty="0"/>
              <a:t>100 km </a:t>
            </a:r>
            <a:r>
              <a:rPr lang="sl-SI" dirty="0" err="1"/>
              <a:t>needed</a:t>
            </a:r>
            <a:r>
              <a:rPr lang="en-GB" dirty="0"/>
              <a:t> 20 kWh</a:t>
            </a:r>
            <a:r>
              <a:rPr lang="sl-SI" dirty="0"/>
              <a:t>) </a:t>
            </a:r>
            <a:endParaRPr lang="en-GB" dirty="0"/>
          </a:p>
          <a:p>
            <a:endParaRPr lang="en-GB" dirty="0"/>
          </a:p>
          <a:p>
            <a:r>
              <a:rPr lang="sl-SI" dirty="0" err="1"/>
              <a:t>Different</a:t>
            </a:r>
            <a:r>
              <a:rPr lang="sl-SI" dirty="0"/>
              <a:t> </a:t>
            </a:r>
            <a:r>
              <a:rPr lang="sl-SI" dirty="0" err="1"/>
              <a:t>scenarios</a:t>
            </a:r>
            <a:r>
              <a:rPr lang="sl-SI" dirty="0"/>
              <a:t>:</a:t>
            </a:r>
          </a:p>
          <a:p>
            <a:endParaRPr lang="en-GB" dirty="0"/>
          </a:p>
          <a:p>
            <a:r>
              <a:rPr lang="en-GB" dirty="0"/>
              <a:t>Old methodology before 1.10.2024 without EV (billing power = 10 kW)</a:t>
            </a:r>
            <a:br>
              <a:rPr lang="en-GB" dirty="0"/>
            </a:br>
            <a:r>
              <a:rPr lang="en-GB" dirty="0"/>
              <a:t>Old methodology before 1.10.2024 with EV charging at night (billing power = 10 kW)</a:t>
            </a:r>
            <a:br>
              <a:rPr lang="en-GB" dirty="0"/>
            </a:br>
            <a:r>
              <a:rPr lang="en-GB" dirty="0"/>
              <a:t>Old methodology before 1.10.2024 with EV charging during the day (billing power = 10 kW)</a:t>
            </a:r>
          </a:p>
          <a:p>
            <a:endParaRPr lang="sl-SI" dirty="0"/>
          </a:p>
          <a:p>
            <a:endParaRPr lang="sl-SI" dirty="0"/>
          </a:p>
          <a:p>
            <a:r>
              <a:rPr lang="en-GB" dirty="0"/>
              <a:t>New methodology after 1.10.2024 without EV (agreed power is 5.3 kW)</a:t>
            </a:r>
            <a:br>
              <a:rPr lang="en-GB" dirty="0"/>
            </a:br>
            <a:r>
              <a:rPr lang="en-GB" dirty="0"/>
              <a:t>New methodology after 1.10.2024 with EV charging in B4 and B5 (agreed power is 15 kW)</a:t>
            </a:r>
            <a:br>
              <a:rPr lang="en-GB" dirty="0"/>
            </a:br>
            <a:r>
              <a:rPr lang="en-GB" dirty="0"/>
              <a:t>New methodology after 1.10.2024 with EV charging in B1 and B2 (agreed power is 16.3 kW)</a:t>
            </a:r>
          </a:p>
        </p:txBody>
      </p:sp>
    </p:spTree>
    <p:extLst>
      <p:ext uri="{BB962C8B-B14F-4D97-AF65-F5344CB8AC3E}">
        <p14:creationId xmlns:p14="http://schemas.microsoft.com/office/powerpoint/2010/main" val="911318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AC2D8-B909-722A-FD16-FDD595854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759A159-A433-8350-97C2-9E97594CBF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15667FA-7A63-3988-D2EB-FDFDC06A3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8844B8-8EB1-43BC-B75A-0D4C6F2DAF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FB6D94-D259-0AEF-F79E-15F9E36B0769}"/>
              </a:ext>
            </a:extLst>
          </p:cNvPr>
          <p:cNvSpPr txBox="1"/>
          <p:nvPr/>
        </p:nvSpPr>
        <p:spPr>
          <a:xfrm>
            <a:off x="1900517" y="349623"/>
            <a:ext cx="8857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Network charges impact on EV charging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2C07F1-A08F-C3BB-5B90-4D2D7A5F9E5F}"/>
              </a:ext>
            </a:extLst>
          </p:cNvPr>
          <p:cNvSpPr txBox="1"/>
          <p:nvPr/>
        </p:nvSpPr>
        <p:spPr>
          <a:xfrm>
            <a:off x="313765" y="1528436"/>
            <a:ext cx="85423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78" lvl="1" algn="just"/>
            <a:r>
              <a:rPr lang="en-GB" sz="1800" dirty="0">
                <a:ea typeface="Times New Roman" panose="02020603050405020304" pitchFamily="18" charset="0"/>
              </a:rPr>
              <a:t>EV drives  20000 km/year  and use 4000 kWh of electrical energy</a:t>
            </a:r>
          </a:p>
          <a:p>
            <a:pPr marL="457178" lvl="1" algn="just"/>
            <a:endParaRPr lang="en-GB" sz="1800" dirty="0">
              <a:ea typeface="Times New Roman" panose="02020603050405020304" pitchFamily="18" charset="0"/>
            </a:endParaRPr>
          </a:p>
          <a:p>
            <a:pPr marL="457178" lvl="1" algn="just"/>
            <a:endParaRPr lang="en-GB" sz="1800" dirty="0">
              <a:ea typeface="Times New Roman" panose="02020603050405020304" pitchFamily="18" charset="0"/>
            </a:endParaRPr>
          </a:p>
          <a:p>
            <a:pPr marL="457178" lvl="1" algn="just"/>
            <a:r>
              <a:rPr lang="en-GB" sz="1800" dirty="0">
                <a:ea typeface="Times New Roman" panose="02020603050405020304" pitchFamily="18" charset="0"/>
              </a:rPr>
              <a:t>Fuse  3x25 A -  </a:t>
            </a:r>
            <a:r>
              <a:rPr lang="en-GB" sz="1800" dirty="0" err="1">
                <a:ea typeface="Times New Roman" panose="02020603050405020304" pitchFamily="18" charset="0"/>
              </a:rPr>
              <a:t>conection</a:t>
            </a:r>
            <a:r>
              <a:rPr lang="en-GB" sz="1800" dirty="0">
                <a:ea typeface="Times New Roman" panose="02020603050405020304" pitchFamily="18" charset="0"/>
              </a:rPr>
              <a:t> power 17kW (charging power for </a:t>
            </a:r>
            <a:r>
              <a:rPr lang="en-GB" sz="1800" dirty="0" err="1">
                <a:ea typeface="Times New Roman" panose="02020603050405020304" pitchFamily="18" charset="0"/>
              </a:rPr>
              <a:t>hauseholds</a:t>
            </a:r>
            <a:r>
              <a:rPr lang="en-GB" sz="1800" dirty="0">
                <a:ea typeface="Times New Roman" panose="02020603050405020304" pitchFamily="18" charset="0"/>
              </a:rPr>
              <a:t> was before 1.10.2024 constant 10kW)</a:t>
            </a:r>
          </a:p>
          <a:p>
            <a:pPr marL="457178" lvl="1" algn="just"/>
            <a:endParaRPr lang="en-GB" sz="1800" dirty="0">
              <a:ea typeface="Times New Roman" panose="02020603050405020304" pitchFamily="18" charset="0"/>
            </a:endParaRPr>
          </a:p>
          <a:p>
            <a:pPr marL="457178" lvl="1" algn="just"/>
            <a:r>
              <a:rPr lang="en-GB" sz="1800" dirty="0" err="1">
                <a:ea typeface="Times New Roman" panose="02020603050405020304" pitchFamily="18" charset="0"/>
              </a:rPr>
              <a:t>Aggred</a:t>
            </a:r>
            <a:r>
              <a:rPr lang="en-GB" sz="1800" dirty="0">
                <a:ea typeface="Times New Roman" panose="02020603050405020304" pitchFamily="18" charset="0"/>
              </a:rPr>
              <a:t> power without EV – 5,3 kW</a:t>
            </a:r>
          </a:p>
          <a:p>
            <a:pPr marL="457178" lvl="1" algn="just"/>
            <a:r>
              <a:rPr lang="en-GB" sz="1800" dirty="0" err="1">
                <a:ea typeface="Times New Roman" panose="02020603050405020304" pitchFamily="18" charset="0"/>
              </a:rPr>
              <a:t>Aggred</a:t>
            </a:r>
            <a:r>
              <a:rPr lang="en-GB" sz="1800" dirty="0">
                <a:ea typeface="Times New Roman" panose="02020603050405020304" pitchFamily="18" charset="0"/>
              </a:rPr>
              <a:t> power with EV - 16,3 kW oz 15kW</a:t>
            </a:r>
          </a:p>
          <a:p>
            <a:pPr marL="457178" lvl="1" algn="just"/>
            <a:endParaRPr lang="en-GB" sz="1800" dirty="0">
              <a:ea typeface="Times New Roman" panose="02020603050405020304" pitchFamily="18" charset="0"/>
            </a:endParaRPr>
          </a:p>
          <a:p>
            <a:pPr marL="457178" lvl="1" algn="just"/>
            <a:endParaRPr lang="en-GB" sz="1800" dirty="0">
              <a:ea typeface="Times New Roman" panose="02020603050405020304" pitchFamily="18" charset="0"/>
            </a:endParaRPr>
          </a:p>
          <a:p>
            <a:pPr marL="457178" lvl="1" algn="just"/>
            <a:r>
              <a:rPr lang="en-GB" sz="1800" dirty="0">
                <a:ea typeface="Times New Roman" panose="02020603050405020304" pitchFamily="18" charset="0"/>
              </a:rPr>
              <a:t>Energy used without EV </a:t>
            </a:r>
            <a:r>
              <a:rPr lang="en-GB" sz="1800" dirty="0" err="1">
                <a:ea typeface="Times New Roman" panose="02020603050405020304" pitchFamily="18" charset="0"/>
              </a:rPr>
              <a:t>EV</a:t>
            </a:r>
            <a:r>
              <a:rPr lang="en-GB" sz="1800" dirty="0">
                <a:ea typeface="Times New Roman" panose="02020603050405020304" pitchFamily="18" charset="0"/>
              </a:rPr>
              <a:t> 8000kWh</a:t>
            </a:r>
          </a:p>
          <a:p>
            <a:pPr marL="457178" lvl="1" algn="just"/>
            <a:r>
              <a:rPr lang="en-GB" sz="1800" dirty="0">
                <a:ea typeface="Times New Roman" panose="02020603050405020304" pitchFamily="18" charset="0"/>
              </a:rPr>
              <a:t>Energy used with  EV 12000kWh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2FFE726-27A5-ED01-CA64-A3F4B2EED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207794"/>
              </p:ext>
            </p:extLst>
          </p:nvPr>
        </p:nvGraphicFramePr>
        <p:xfrm>
          <a:off x="6384033" y="4581128"/>
          <a:ext cx="5040628" cy="91440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200628">
                  <a:extLst>
                    <a:ext uri="{9D8B030D-6E8A-4147-A177-3AD203B41FA5}">
                      <a16:colId xmlns:a16="http://schemas.microsoft.com/office/drawing/2014/main" val="1107075685"/>
                    </a:ext>
                  </a:extLst>
                </a:gridCol>
                <a:gridCol w="768000">
                  <a:extLst>
                    <a:ext uri="{9D8B030D-6E8A-4147-A177-3AD203B41FA5}">
                      <a16:colId xmlns:a16="http://schemas.microsoft.com/office/drawing/2014/main" val="3600877516"/>
                    </a:ext>
                  </a:extLst>
                </a:gridCol>
                <a:gridCol w="768000">
                  <a:extLst>
                    <a:ext uri="{9D8B030D-6E8A-4147-A177-3AD203B41FA5}">
                      <a16:colId xmlns:a16="http://schemas.microsoft.com/office/drawing/2014/main" val="2007341044"/>
                    </a:ext>
                  </a:extLst>
                </a:gridCol>
                <a:gridCol w="768000">
                  <a:extLst>
                    <a:ext uri="{9D8B030D-6E8A-4147-A177-3AD203B41FA5}">
                      <a16:colId xmlns:a16="http://schemas.microsoft.com/office/drawing/2014/main" val="3315578008"/>
                    </a:ext>
                  </a:extLst>
                </a:gridCol>
                <a:gridCol w="768000">
                  <a:extLst>
                    <a:ext uri="{9D8B030D-6E8A-4147-A177-3AD203B41FA5}">
                      <a16:colId xmlns:a16="http://schemas.microsoft.com/office/drawing/2014/main" val="2961004517"/>
                    </a:ext>
                  </a:extLst>
                </a:gridCol>
                <a:gridCol w="768000">
                  <a:extLst>
                    <a:ext uri="{9D8B030D-6E8A-4147-A177-3AD203B41FA5}">
                      <a16:colId xmlns:a16="http://schemas.microsoft.com/office/drawing/2014/main" val="3376536246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fontAlgn="b"/>
                      <a:endParaRPr lang="sl-SI" sz="200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1266449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</a:t>
                      </a:r>
                      <a:endParaRPr lang="sl-SI" sz="200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7505309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night</a:t>
                      </a:r>
                      <a:endParaRPr lang="sl-SI" sz="200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59815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42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B24DA-D4F7-7BCD-A979-EA7647E2D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D9AC353-8485-A346-CC05-8EA608002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EB392D-2156-2D49-5DD9-CB53CA742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245D76D-A069-389D-442A-715441B44A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DB42E8-E95A-2270-8FF1-E1AB0B217B2E}"/>
              </a:ext>
            </a:extLst>
          </p:cNvPr>
          <p:cNvSpPr txBox="1"/>
          <p:nvPr/>
        </p:nvSpPr>
        <p:spPr>
          <a:xfrm>
            <a:off x="1900517" y="349623"/>
            <a:ext cx="8857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Network charges impact on EV charging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625D1A02-25C4-3E3F-4F72-85BB85220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608803"/>
              </p:ext>
            </p:extLst>
          </p:nvPr>
        </p:nvGraphicFramePr>
        <p:xfrm>
          <a:off x="718887" y="1227940"/>
          <a:ext cx="10728000" cy="1816119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323972488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972898404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894189423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9482556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3555533315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4103474479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407391524"/>
                    </a:ext>
                  </a:extLst>
                </a:gridCol>
              </a:tblGrid>
              <a:tr h="1005936"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 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b="1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Old</a:t>
                      </a:r>
                      <a:r>
                        <a:rPr lang="sl-SI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l-SI" sz="1400" b="1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methodology</a:t>
                      </a:r>
                      <a:r>
                        <a:rPr lang="sl-SI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l-SI" sz="1400" b="1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without</a:t>
                      </a:r>
                      <a:r>
                        <a:rPr lang="sl-SI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Old methodology  with EV nightly charging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Old methodology with EV daily charging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</a:t>
                      </a:r>
                      <a:r>
                        <a:rPr lang="sl-SI" sz="1400" b="1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methodology</a:t>
                      </a:r>
                      <a:r>
                        <a:rPr lang="sl-SI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l-SI" sz="1400" b="1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without</a:t>
                      </a:r>
                      <a:r>
                        <a:rPr lang="sl-SI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methodology with EV charged in  B5,B4,B3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methodology with EV charged in B1 in B2,B3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0087459"/>
                  </a:ext>
                </a:extLst>
              </a:tr>
              <a:tr h="262761"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 err="1">
                          <a:effectLst/>
                        </a:rPr>
                        <a:t>Network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charge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power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       95,52 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       95,52 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       95,52 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     145,73  € 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     173,73  € 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     447,45  € 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619039"/>
                  </a:ext>
                </a:extLst>
              </a:tr>
              <a:tr h="273711"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 err="1">
                          <a:effectLst/>
                        </a:rPr>
                        <a:t>Network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charge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for</a:t>
                      </a:r>
                      <a:r>
                        <a:rPr lang="sl-SI" sz="1400" u="none" strike="noStrike" dirty="0">
                          <a:effectLst/>
                        </a:rPr>
                        <a:t> </a:t>
                      </a:r>
                      <a:r>
                        <a:rPr lang="sl-SI" sz="1400" u="none" strike="noStrike" dirty="0" err="1">
                          <a:effectLst/>
                        </a:rPr>
                        <a:t>energy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     304,76 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     437,20 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     477,08  € </a:t>
                      </a:r>
                      <a:endParaRPr lang="sl-S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     148,20  € 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     221,89  € 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     194,65  € </a:t>
                      </a:r>
                      <a:endParaRPr lang="sl-S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2633"/>
                  </a:ext>
                </a:extLst>
              </a:tr>
              <a:tr h="273711"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SUM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    400,28  € </a:t>
                      </a:r>
                      <a:endParaRPr lang="sl-SI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    532,72  € </a:t>
                      </a:r>
                      <a:endParaRPr lang="sl-SI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    572,60  € </a:t>
                      </a:r>
                      <a:endParaRPr lang="sl-SI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>
                          <a:effectLst/>
                        </a:rPr>
                        <a:t>    293,93  € </a:t>
                      </a:r>
                      <a:endParaRPr lang="sl-SI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    395,62  € 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u="none" strike="noStrike" dirty="0">
                          <a:effectLst/>
                        </a:rPr>
                        <a:t>    642,10  € </a:t>
                      </a:r>
                      <a:endParaRPr lang="sl-S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0" marR="6096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6663392"/>
                  </a:ext>
                </a:extLst>
              </a:tr>
            </a:tbl>
          </a:graphicData>
        </a:graphic>
      </p:graphicFrame>
      <p:pic>
        <p:nvPicPr>
          <p:cNvPr id="8" name="Slika 7">
            <a:extLst>
              <a:ext uri="{FF2B5EF4-FFF2-40B4-BE49-F238E27FC236}">
                <a16:creationId xmlns:a16="http://schemas.microsoft.com/office/drawing/2014/main" id="{D9089F3A-274E-A497-D144-882AF993E8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5644" y="3162685"/>
            <a:ext cx="5486876" cy="39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21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711</Words>
  <Application>Microsoft Office PowerPoint</Application>
  <PresentationFormat>Širokozaslonsko</PresentationFormat>
  <Paragraphs>173</Paragraphs>
  <Slides>16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9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26" baseType="lpstr">
      <vt:lpstr>Aptos</vt:lpstr>
      <vt:lpstr>Arial</vt:lpstr>
      <vt:lpstr>Arial Narrow</vt:lpstr>
      <vt:lpstr>Calibri</vt:lpstr>
      <vt:lpstr>Calibri Light</vt:lpstr>
      <vt:lpstr>Cambria Math</vt:lpstr>
      <vt:lpstr>Söhne</vt:lpstr>
      <vt:lpstr>Times New Roman</vt:lpstr>
      <vt:lpstr>Wingdings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Network charges impact on EV charging 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Maja Muftić Dedović</dc:creator>
  <cp:lastModifiedBy>Andreja Ivartnik Kanduč</cp:lastModifiedBy>
  <cp:revision>5</cp:revision>
  <dcterms:created xsi:type="dcterms:W3CDTF">2024-04-17T08:56:51Z</dcterms:created>
  <dcterms:modified xsi:type="dcterms:W3CDTF">2024-10-17T08:42:00Z</dcterms:modified>
</cp:coreProperties>
</file>