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2AB94-483C-52C8-52B7-3A802CABE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A5E16-7AC1-CE2A-9E49-A7F3E38E15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A5D9A-E2C1-73EE-C455-08BA462E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DB3FA-CE18-CEB9-937A-50A1A72DC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F637A-4EB3-94B0-9FCB-FCFFCDF06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FEE56E-EABD-E024-1A8B-AA815464E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6983" y="11364"/>
            <a:ext cx="1735016" cy="74562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577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BB3AB-AB4E-1FBF-41AD-94EF9B60D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27F428-AA88-119F-43B8-8FB9E45D4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C40D1-9394-DD4C-381A-37281D770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8DFF6-2660-D208-4A5E-AB4FF461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EBC25-A7D1-0AE4-CACB-E978CB8EA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06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15092A-83B9-68EF-168C-A91805B97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4B4EC-F76A-470B-F844-40B1301DE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B3B11-A29C-626E-C5D9-4139F1E3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FF902-C16C-8387-0260-32E18781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D2969-2BA8-1DBC-5355-245187866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4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12F8-A526-C271-F2A5-13560064F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DFF6D-D0CD-17ED-A013-A1076FB0A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49EA1-D983-E861-666E-C36586DC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D9739-4ACF-573C-0298-359C01C8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8F431-3FB1-5F55-49F2-BAF79A724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8043C4-6817-B925-4D46-E85644428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6983" y="11364"/>
            <a:ext cx="1735016" cy="74562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805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ABD5D-177D-3C3D-47F8-478388288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00AA9-571E-D157-BDC4-662B6D639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E5083-F52F-4D54-EAF2-E38A2EDE8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ECDBB-9E5B-1881-9761-7408E83A8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DE565-878C-B32E-A8F4-B9E3694A9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11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8F100-F2DB-A50D-553B-99D536E1C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7404A-5E1F-6A93-70F7-0792A8DBD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4A91F-36AA-0603-F3CC-66442A0B2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4EBC0-764E-C4B6-B872-6CF753DA3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CD646-2E92-B1D4-8AC4-454C60BF5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DB276-F42E-4A5D-3341-B7A0E4A06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0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99B02-EB60-2096-93C3-48F106C6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DDF6A-5B67-69BC-8BC0-EE5761315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C89FF-6259-7F51-DD88-B0174AF6A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65DCDF-D9CF-ED38-DE09-5053D51E67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8A24A-8666-E998-9BB4-51F98C05A0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CE61EB-53E9-0CB9-357B-2F11E4D38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919FBC-CAE2-2EE2-59E4-2E9970C1D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2464E6-46CD-15C1-2549-00A0337A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94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451F2-4BED-5656-C20A-12958813E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2DFD9C-C902-01DF-9E7F-FC89EDFC2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5316DC-E1FD-07FA-2044-0BAC7AC7D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A650F-94BE-F955-1BC6-62B5C02D5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7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91CA5E-B018-9665-AE0B-040514C0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85B6EA-2EC8-F618-279D-9F541E484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D1F67-D7D4-C4CA-370E-D60512D58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2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899D-0422-C5B5-C291-182D85C7F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288B5-6442-D6FB-1611-5C164D1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D0DA3-5EF0-6990-44CA-740F76D84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1A74B-DA27-B064-FC6E-112E322BD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4C67E-1A53-DE83-22DD-D2EA8D0F0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350AC-71EE-B24C-D6CB-4D4B9272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7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E7D1C-AB07-D6A9-4556-A39DAFC94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4A77CE-D72C-B133-E18C-4FF805AD59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DDE11-9010-D92A-8EC1-E7BDA0EAC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07631-B4B8-1911-079D-48F157A6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FD6FF-193C-9EFE-86A6-A5A98B9C4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D7600-8245-C50B-248E-C103B905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0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AB4DA-8206-B445-0CA2-36DAAE5E7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96774-3CBE-4EAD-7DDF-F46CAE6D1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94B49-0B64-F634-A50A-FF7DA2EF4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62DB7-8DDF-4BBC-A2F4-580D0F79E14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90224-5A33-FAD7-66A3-D8A35A022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F80BF-1027-E100-56B2-4161F2E67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A0A23-D6A2-46B5-BAB7-C1FF92A50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69B9B-3E7F-53A6-5892-9618E677A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813"/>
            <a:ext cx="9144000" cy="980757"/>
          </a:xfrm>
        </p:spPr>
        <p:txBody>
          <a:bodyPr/>
          <a:lstStyle/>
          <a:p>
            <a:r>
              <a:rPr lang="bs-Latn-BA" sz="6000" b="1" dirty="0">
                <a:solidFill>
                  <a:schemeClr val="tx2"/>
                </a:solidFill>
                <a:effectLst>
                  <a:outerShdw blurRad="50800" dist="38100" dir="16200000" rotWithShape="0">
                    <a:schemeClr val="accent1">
                      <a:lumMod val="50000"/>
                      <a:alpha val="40000"/>
                    </a:schemeClr>
                  </a:outerShdw>
                </a:effectLst>
              </a:rPr>
              <a:t>CYBER SECURITY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48A60-2AA9-1509-1505-8D705E539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27568"/>
            <a:ext cx="9144000" cy="1655762"/>
          </a:xfrm>
        </p:spPr>
        <p:txBody>
          <a:bodyPr>
            <a:normAutofit/>
          </a:bodyPr>
          <a:lstStyle/>
          <a:p>
            <a:r>
              <a:rPr lang="bs-Latn-BA" sz="4400" dirty="0"/>
              <a:t>DRUGI OKRUGLI STO</a:t>
            </a:r>
          </a:p>
          <a:p>
            <a:r>
              <a:rPr lang="bs-Latn-BA" sz="4400" dirty="0"/>
              <a:t>SARAJEVO 15.09.2022.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578594-C547-D164-C9D9-B3056AD5A5BF}"/>
              </a:ext>
            </a:extLst>
          </p:cNvPr>
          <p:cNvSpPr txBox="1"/>
          <p:nvPr/>
        </p:nvSpPr>
        <p:spPr>
          <a:xfrm>
            <a:off x="7673340" y="5372100"/>
            <a:ext cx="2994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dirty="0"/>
              <a:t>Meludin Veledar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9702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69B9B-3E7F-53A6-5892-9618E677A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813"/>
            <a:ext cx="9144000" cy="980757"/>
          </a:xfrm>
        </p:spPr>
        <p:txBody>
          <a:bodyPr/>
          <a:lstStyle/>
          <a:p>
            <a:r>
              <a:rPr lang="bs-Latn-BA" sz="6000" b="1" dirty="0">
                <a:solidFill>
                  <a:schemeClr val="tx2"/>
                </a:solidFill>
                <a:effectLst>
                  <a:outerShdw blurRad="50800" dist="38100" dir="16200000" rotWithShape="0">
                    <a:schemeClr val="accent1">
                      <a:lumMod val="50000"/>
                      <a:alpha val="40000"/>
                    </a:schemeClr>
                  </a:outerShdw>
                </a:effectLst>
              </a:rPr>
              <a:t>CYBER SECURITY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48A60-2AA9-1509-1505-8D705E539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05890"/>
            <a:ext cx="9144000" cy="5086350"/>
          </a:xfrm>
        </p:spPr>
        <p:txBody>
          <a:bodyPr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800"/>
              </a:spcAft>
            </a:pPr>
            <a:r>
              <a:rPr lang="hr-H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ZAKLJUČCI SA PRVOG OKRUGLOG STOLA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Stručna rasprava putem Okruglog stola „Izazovi cyber sigurnosti u elektroenergetskim kompanijama“ ukazala je na značaj ove problematike kako u regiji tako i u BiH. Iskustva iz regije kroz prezentaciju kolega iz Hrvatske – Hrvatski Prenosni Operator HOPS kao i prezentacija iz BiH od strane JP Elektroprivrede BiH i Nezavisnog Operatora Sistema BiH, i učesnika u diskusiji potvrdili su potrebu i značaj daljnjeg rada na ovoj problematici.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Standardizacija u oblasti cyber sigurnosti u elektroenergetskoj industriji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Kreiranje zakonske regulative koja stvara strateški okvir za kreiranje akcionih planova za izgradnju sistema upravljanja informacionom sigurnošću.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Osnivanje CERT-a EE kompanija u BiH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6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69B9B-3E7F-53A6-5892-9618E677A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813"/>
            <a:ext cx="9144000" cy="980757"/>
          </a:xfrm>
        </p:spPr>
        <p:txBody>
          <a:bodyPr/>
          <a:lstStyle/>
          <a:p>
            <a:r>
              <a:rPr lang="bs-Latn-BA" sz="6000" b="1" dirty="0">
                <a:solidFill>
                  <a:schemeClr val="tx2"/>
                </a:solidFill>
                <a:effectLst>
                  <a:outerShdw blurRad="50800" dist="38100" dir="16200000" rotWithShape="0">
                    <a:schemeClr val="accent1">
                      <a:lumMod val="50000"/>
                      <a:alpha val="40000"/>
                    </a:schemeClr>
                  </a:outerShdw>
                </a:effectLst>
              </a:rPr>
              <a:t>CYBER SECURITY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48A60-2AA9-1509-1505-8D705E539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05890"/>
            <a:ext cx="9144000" cy="50863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hr-H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ZAKLJUČCI SA PRVOG OKRUGLOG STOLA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spcBef>
                <a:spcPts val="0"/>
              </a:spcBef>
              <a:spcAft>
                <a:spcPts val="800"/>
              </a:spcAft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Kreiranje jedinstvene baze znanja za razmjenu informacija, podataka, alata koji se koriste za cyber sigurnost i izgradnju sistema upravljanja informacionom sigurnošću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Automatizacija analiza i upravljanja sigurnosnim rizicima korištenjem alata koji su bazirani na standardima za upravljanje informacionom sigurnošću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Otvaranje odjela za cyber sigurnost na obrazovnim institucijama.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Zaključke je potrebno dostaviti nadležnim ministarstvima i institucijama na nivou BiH i entiteta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hr-H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Materijali sa ovog okruglog stola, uvodni materijal, prezentacije i zaključci će biti dostupni i postavljeni na web portalu BH K CIGRE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1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69EBE9-8C9B-5428-68DD-648610336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28" y="299232"/>
            <a:ext cx="9298134" cy="65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46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728E97-DFC7-8AD9-A4BA-3FA0D2CAB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609" y="275710"/>
            <a:ext cx="9116905" cy="658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1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104ECD-989D-9E41-1430-2FEDF3BCC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2" y="729205"/>
            <a:ext cx="10945450" cy="597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1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69B9B-3E7F-53A6-5892-9618E677A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813"/>
            <a:ext cx="9144000" cy="980757"/>
          </a:xfrm>
        </p:spPr>
        <p:txBody>
          <a:bodyPr/>
          <a:lstStyle/>
          <a:p>
            <a:r>
              <a:rPr lang="bs-Latn-BA" sz="6000" b="1" dirty="0">
                <a:solidFill>
                  <a:schemeClr val="tx2"/>
                </a:solidFill>
                <a:effectLst>
                  <a:outerShdw blurRad="50800" dist="38100" dir="16200000" rotWithShape="0">
                    <a:schemeClr val="accent1">
                      <a:lumMod val="50000"/>
                      <a:alpha val="40000"/>
                    </a:schemeClr>
                  </a:outerShdw>
                </a:effectLst>
              </a:rPr>
              <a:t>CYBER SECURITY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48A60-2AA9-1509-1505-8D705E539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9676" y="1131569"/>
            <a:ext cx="10324618" cy="5575618"/>
          </a:xfrm>
        </p:spPr>
        <p:txBody>
          <a:bodyPr>
            <a:normAutofit fontScale="92500" lnSpcReduction="20000"/>
          </a:bodyPr>
          <a:lstStyle/>
          <a:p>
            <a:pPr marL="0" marR="0">
              <a:lnSpc>
                <a:spcPct val="107000"/>
              </a:lnSpc>
              <a:spcBef>
                <a:spcPts val="2475"/>
              </a:spcBef>
              <a:spcAft>
                <a:spcPts val="800"/>
              </a:spcAft>
            </a:pPr>
            <a:r>
              <a:rPr lang="bs-Latn-BA" sz="3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G E N D A</a:t>
            </a:r>
          </a:p>
          <a:p>
            <a:pPr marL="0" marR="0" algn="l">
              <a:lnSpc>
                <a:spcPct val="107000"/>
              </a:lnSpc>
              <a:spcBef>
                <a:spcPts val="2475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Potrebe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regulacija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standarda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protokola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procedura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 cyber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sigurnost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Djenana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Campara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Predsjednik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CEO, KDM Analytics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sz="1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Kanada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Aktivnosti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CERT-a I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Ministarstva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Odbrane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cyber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sigurnosti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BiH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Predrag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Puharić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Fakultet za kriminalistiku kriminologiju i sigurnosne studije, 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</a:t>
            </a:r>
            <a:r>
              <a:rPr lang="bs-Latn-BA" sz="18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zitet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Sarajev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Almir Alicehajic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Brigadir,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Ministarstvo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Odbrane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BiH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225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Postojeće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stanje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ciljevi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cyber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sigurnost</a:t>
            </a:r>
            <a:r>
              <a:rPr lang="bs-Latn-BA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-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novosti u odnosu na 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bs-Latn-BA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predhoddni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Okrugl</a:t>
            </a:r>
            <a:r>
              <a:rPr lang="bs-Latn-BA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sz="1800" b="1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2019. God.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106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Igor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Tadić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Nezavisni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Operator Sistema u BiH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Sarajevo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6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Andrea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Hrustemović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EPBiH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Sarajevo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1475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Pregled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USAID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projekta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 cyber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sigurnosti</a:t>
            </a: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BiH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1250"/>
              </a:spcBef>
              <a:spcAft>
                <a:spcPts val="0"/>
              </a:spcAft>
            </a:pP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Prof. Dr.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Saša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Mrdović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Elektrotehnicki fakultet u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Sarajev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1075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Digital Ecosystem for risk assessment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Nikolai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Mansourov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CTO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KDM Analytics</a:t>
            </a:r>
            <a:r>
              <a:rPr lang="bs-Latn-BA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Kanada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53128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364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Symbol</vt:lpstr>
      <vt:lpstr>Times New Roman</vt:lpstr>
      <vt:lpstr>Office Theme</vt:lpstr>
      <vt:lpstr>CYBER SECURITY</vt:lpstr>
      <vt:lpstr>CYBER SECURITY</vt:lpstr>
      <vt:lpstr>CYBER SECURITY</vt:lpstr>
      <vt:lpstr>PowerPoint Presentation</vt:lpstr>
      <vt:lpstr>PowerPoint Presentation</vt:lpstr>
      <vt:lpstr>PowerPoint Presentation</vt:lpstr>
      <vt:lpstr>CYBER SECURITY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SECURITY</dc:title>
  <dc:creator>Meludin Veledar</dc:creator>
  <cp:lastModifiedBy>Meludin Veledar</cp:lastModifiedBy>
  <cp:revision>3</cp:revision>
  <dcterms:created xsi:type="dcterms:W3CDTF">2022-09-14T08:32:08Z</dcterms:created>
  <dcterms:modified xsi:type="dcterms:W3CDTF">2022-09-14T15:06:37Z</dcterms:modified>
</cp:coreProperties>
</file>